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900" r:id="rId5"/>
    <p:sldId id="692" r:id="rId6"/>
    <p:sldId id="868" r:id="rId7"/>
    <p:sldId id="674" r:id="rId8"/>
    <p:sldId id="683" r:id="rId9"/>
    <p:sldId id="283" r:id="rId10"/>
    <p:sldId id="917" r:id="rId11"/>
    <p:sldId id="919" r:id="rId12"/>
    <p:sldId id="918" r:id="rId13"/>
    <p:sldId id="920" r:id="rId14"/>
    <p:sldId id="907" r:id="rId15"/>
    <p:sldId id="921" r:id="rId16"/>
    <p:sldId id="922" r:id="rId17"/>
    <p:sldId id="749" r:id="rId18"/>
    <p:sldId id="908" r:id="rId19"/>
    <p:sldId id="924" r:id="rId20"/>
    <p:sldId id="923" r:id="rId21"/>
    <p:sldId id="909" r:id="rId22"/>
    <p:sldId id="688" r:id="rId23"/>
    <p:sldId id="925" r:id="rId24"/>
    <p:sldId id="910" r:id="rId25"/>
    <p:sldId id="926" r:id="rId26"/>
    <p:sldId id="916" r:id="rId27"/>
  </p:sldIdLst>
  <p:sldSz cx="12192000" cy="6858000"/>
  <p:notesSz cx="6858000" cy="1504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2"/>
    <p:restoredTop sz="80272"/>
  </p:normalViewPr>
  <p:slideViewPr>
    <p:cSldViewPr snapToGrid="0" snapToObjects="1">
      <p:cViewPr varScale="1">
        <p:scale>
          <a:sx n="101" d="100"/>
          <a:sy n="101" d="100"/>
        </p:scale>
        <p:origin x="1064"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4.jpg"/></Relationships>
</file>

<file path=ppt/diagrams/_rels/data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4.jpg"/></Relationships>
</file>

<file path=ppt/diagrams/_rels/data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4.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4.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D8536-8CFC-2047-A84B-BE67BCB25AAF}"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US"/>
        </a:p>
      </dgm:t>
    </dgm:pt>
    <dgm:pt modelId="{6B164CFA-4E4D-3D4D-B70A-016BC851E7CC}">
      <dgm:prSet phldrT="[Text]"/>
      <dgm:spPr/>
      <dgm:t>
        <a:bodyPr/>
        <a:lstStyle/>
        <a:p>
          <a:r>
            <a:rPr lang="en-US" dirty="0"/>
            <a:t>Emergencies &amp; Disaster</a:t>
          </a:r>
        </a:p>
      </dgm:t>
    </dgm:pt>
    <dgm:pt modelId="{75168817-AAC9-9F42-9D43-64DB93736D08}" type="parTrans" cxnId="{0FF87F3A-7C72-334E-9C30-3A2412DCC43E}">
      <dgm:prSet/>
      <dgm:spPr/>
      <dgm:t>
        <a:bodyPr/>
        <a:lstStyle/>
        <a:p>
          <a:endParaRPr lang="en-US"/>
        </a:p>
      </dgm:t>
    </dgm:pt>
    <dgm:pt modelId="{A2EFD8CA-0773-6846-BC0D-E28D9D0F7081}" type="sibTrans" cxnId="{0FF87F3A-7C72-334E-9C30-3A2412DCC43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t>
        <a:bodyPr/>
        <a:lstStyle/>
        <a:p>
          <a:endParaRPr lang="en-US"/>
        </a:p>
      </dgm:t>
    </dgm:pt>
    <dgm:pt modelId="{53C429D5-D4BB-E549-A096-2479A32509CD}">
      <dgm:prSet phldrT="[Text]"/>
      <dgm:spPr/>
      <dgm:t>
        <a:bodyPr/>
        <a:lstStyle/>
        <a:p>
          <a:r>
            <a:rPr lang="en-US" dirty="0"/>
            <a:t>Leisure &amp; Enjoyment</a:t>
          </a:r>
        </a:p>
      </dgm:t>
    </dgm:pt>
    <dgm:pt modelId="{B2BBFD20-B4C6-F049-A156-CEF2A9385084}" type="parTrans" cxnId="{B8B353A5-6DE6-C946-A33F-FAFB19609E61}">
      <dgm:prSet/>
      <dgm:spPr/>
      <dgm:t>
        <a:bodyPr/>
        <a:lstStyle/>
        <a:p>
          <a:endParaRPr lang="en-US"/>
        </a:p>
      </dgm:t>
    </dgm:pt>
    <dgm:pt modelId="{70029A0C-4EA6-3D47-A17C-1C8CAF9A9F1D}" type="sibTrans" cxnId="{B8B353A5-6DE6-C946-A33F-FAFB19609E61}">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C83F81C2-4990-AD45-8A7F-F11AF4B07A9E}">
      <dgm:prSet phldrT="[Text]"/>
      <dgm:spPr/>
      <dgm:t>
        <a:bodyPr/>
        <a:lstStyle/>
        <a:p>
          <a:r>
            <a:rPr lang="en-US" dirty="0"/>
            <a:t>Unexpected Costs</a:t>
          </a:r>
        </a:p>
      </dgm:t>
    </dgm:pt>
    <dgm:pt modelId="{7ACB3318-2A53-C647-B62B-7CD3647BD772}" type="parTrans" cxnId="{397F99E3-BE86-6A4C-9514-26654256913D}">
      <dgm:prSet/>
      <dgm:spPr/>
      <dgm:t>
        <a:bodyPr/>
        <a:lstStyle/>
        <a:p>
          <a:endParaRPr lang="en-US"/>
        </a:p>
      </dgm:t>
    </dgm:pt>
    <dgm:pt modelId="{9A13F12B-CD09-F24C-AF4E-A98354D53AC3}" type="sibTrans" cxnId="{397F99E3-BE86-6A4C-9514-26654256913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3D7A4AC7-908B-6B4A-B87B-0AAFACEDAE03}" type="pres">
      <dgm:prSet presAssocID="{B92D8536-8CFC-2047-A84B-BE67BCB25AAF}" presName="Name0" presStyleCnt="0">
        <dgm:presLayoutVars>
          <dgm:chMax val="21"/>
          <dgm:chPref val="21"/>
        </dgm:presLayoutVars>
      </dgm:prSet>
      <dgm:spPr/>
    </dgm:pt>
    <dgm:pt modelId="{EE714806-FA9D-9749-8075-DD2D60586360}" type="pres">
      <dgm:prSet presAssocID="{6B164CFA-4E4D-3D4D-B70A-016BC851E7CC}" presName="text1" presStyleCnt="0"/>
      <dgm:spPr/>
    </dgm:pt>
    <dgm:pt modelId="{1690F682-2CF7-A24B-9174-5AFDC10593A1}" type="pres">
      <dgm:prSet presAssocID="{6B164CFA-4E4D-3D4D-B70A-016BC851E7CC}" presName="textRepeatNode" presStyleLbl="alignNode1" presStyleIdx="0" presStyleCnt="3">
        <dgm:presLayoutVars>
          <dgm:chMax val="0"/>
          <dgm:chPref val="0"/>
          <dgm:bulletEnabled val="1"/>
        </dgm:presLayoutVars>
      </dgm:prSet>
      <dgm:spPr/>
    </dgm:pt>
    <dgm:pt modelId="{96DE7402-AC2C-994F-A0FE-3BD75B369127}" type="pres">
      <dgm:prSet presAssocID="{6B164CFA-4E4D-3D4D-B70A-016BC851E7CC}" presName="textaccent1" presStyleCnt="0"/>
      <dgm:spPr/>
    </dgm:pt>
    <dgm:pt modelId="{859BB1F0-5280-DA4E-AC52-75DC710143D2}" type="pres">
      <dgm:prSet presAssocID="{6B164CFA-4E4D-3D4D-B70A-016BC851E7CC}" presName="accentRepeatNode" presStyleLbl="solidAlignAcc1" presStyleIdx="0" presStyleCnt="6"/>
      <dgm:spPr/>
    </dgm:pt>
    <dgm:pt modelId="{B23A6172-97C4-894A-9AE4-7D9F2D28B9A4}" type="pres">
      <dgm:prSet presAssocID="{A2EFD8CA-0773-6846-BC0D-E28D9D0F7081}" presName="image1" presStyleCnt="0"/>
      <dgm:spPr/>
    </dgm:pt>
    <dgm:pt modelId="{96107F0A-935E-684B-B3F9-08E51CAB67F0}" type="pres">
      <dgm:prSet presAssocID="{A2EFD8CA-0773-6846-BC0D-E28D9D0F7081}" presName="imageRepeatNode" presStyleLbl="alignAcc1" presStyleIdx="0" presStyleCnt="3"/>
      <dgm:spPr/>
    </dgm:pt>
    <dgm:pt modelId="{8E475BF1-7BEB-9B41-A67F-3510B468AE7F}" type="pres">
      <dgm:prSet presAssocID="{A2EFD8CA-0773-6846-BC0D-E28D9D0F7081}" presName="imageaccent1" presStyleCnt="0"/>
      <dgm:spPr/>
    </dgm:pt>
    <dgm:pt modelId="{3530F51A-0CA0-3F45-9A0F-2CEA077075BB}" type="pres">
      <dgm:prSet presAssocID="{A2EFD8CA-0773-6846-BC0D-E28D9D0F7081}" presName="accentRepeatNode" presStyleLbl="solidAlignAcc1" presStyleIdx="1" presStyleCnt="6"/>
      <dgm:spPr/>
    </dgm:pt>
    <dgm:pt modelId="{04C9C09B-B38E-6B42-AAAB-F15E50B005FE}" type="pres">
      <dgm:prSet presAssocID="{53C429D5-D4BB-E549-A096-2479A32509CD}" presName="text2" presStyleCnt="0"/>
      <dgm:spPr/>
    </dgm:pt>
    <dgm:pt modelId="{C8CA1FD3-AE58-E340-B138-43850D49FB9C}" type="pres">
      <dgm:prSet presAssocID="{53C429D5-D4BB-E549-A096-2479A32509CD}" presName="textRepeatNode" presStyleLbl="alignNode1" presStyleIdx="1" presStyleCnt="3">
        <dgm:presLayoutVars>
          <dgm:chMax val="0"/>
          <dgm:chPref val="0"/>
          <dgm:bulletEnabled val="1"/>
        </dgm:presLayoutVars>
      </dgm:prSet>
      <dgm:spPr/>
    </dgm:pt>
    <dgm:pt modelId="{59D391D0-8002-9044-8EAA-7740C7264F89}" type="pres">
      <dgm:prSet presAssocID="{53C429D5-D4BB-E549-A096-2479A32509CD}" presName="textaccent2" presStyleCnt="0"/>
      <dgm:spPr/>
    </dgm:pt>
    <dgm:pt modelId="{3EAFE8F0-1F73-8242-886C-A3F83220E3FB}" type="pres">
      <dgm:prSet presAssocID="{53C429D5-D4BB-E549-A096-2479A32509CD}" presName="accentRepeatNode" presStyleLbl="solidAlignAcc1" presStyleIdx="2" presStyleCnt="6"/>
      <dgm:spPr/>
    </dgm:pt>
    <dgm:pt modelId="{3C72F5B1-D1DB-B14B-99A9-5810089D7AB1}" type="pres">
      <dgm:prSet presAssocID="{70029A0C-4EA6-3D47-A17C-1C8CAF9A9F1D}" presName="image2" presStyleCnt="0"/>
      <dgm:spPr/>
    </dgm:pt>
    <dgm:pt modelId="{E87DB31A-96C1-434B-847F-FA3FEA901540}" type="pres">
      <dgm:prSet presAssocID="{70029A0C-4EA6-3D47-A17C-1C8CAF9A9F1D}" presName="imageRepeatNode" presStyleLbl="alignAcc1" presStyleIdx="1" presStyleCnt="3"/>
      <dgm:spPr/>
    </dgm:pt>
    <dgm:pt modelId="{D4316D62-41DE-944E-9991-0ACD26F81FC0}" type="pres">
      <dgm:prSet presAssocID="{70029A0C-4EA6-3D47-A17C-1C8CAF9A9F1D}" presName="imageaccent2" presStyleCnt="0"/>
      <dgm:spPr/>
    </dgm:pt>
    <dgm:pt modelId="{4C1C8820-F969-CD40-9C4A-3FEAB1618F88}" type="pres">
      <dgm:prSet presAssocID="{70029A0C-4EA6-3D47-A17C-1C8CAF9A9F1D}" presName="accentRepeatNode" presStyleLbl="solidAlignAcc1" presStyleIdx="3" presStyleCnt="6"/>
      <dgm:spPr/>
    </dgm:pt>
    <dgm:pt modelId="{A4A9F3CE-3D4A-B24B-822C-CD1D2E0A80CE}" type="pres">
      <dgm:prSet presAssocID="{C83F81C2-4990-AD45-8A7F-F11AF4B07A9E}" presName="text3" presStyleCnt="0"/>
      <dgm:spPr/>
    </dgm:pt>
    <dgm:pt modelId="{1B734648-1338-D347-AA60-E81BE52CB18B}" type="pres">
      <dgm:prSet presAssocID="{C83F81C2-4990-AD45-8A7F-F11AF4B07A9E}" presName="textRepeatNode" presStyleLbl="alignNode1" presStyleIdx="2" presStyleCnt="3">
        <dgm:presLayoutVars>
          <dgm:chMax val="0"/>
          <dgm:chPref val="0"/>
          <dgm:bulletEnabled val="1"/>
        </dgm:presLayoutVars>
      </dgm:prSet>
      <dgm:spPr/>
    </dgm:pt>
    <dgm:pt modelId="{E3CC9837-D1A1-F340-B481-1EF031E1DBCE}" type="pres">
      <dgm:prSet presAssocID="{C83F81C2-4990-AD45-8A7F-F11AF4B07A9E}" presName="textaccent3" presStyleCnt="0"/>
      <dgm:spPr/>
    </dgm:pt>
    <dgm:pt modelId="{A99FF998-1DD0-994A-AE5A-D4BFB0CAE9A8}" type="pres">
      <dgm:prSet presAssocID="{C83F81C2-4990-AD45-8A7F-F11AF4B07A9E}" presName="accentRepeatNode" presStyleLbl="solidAlignAcc1" presStyleIdx="4" presStyleCnt="6"/>
      <dgm:spPr/>
    </dgm:pt>
    <dgm:pt modelId="{9B9450F1-4F62-FE40-8FE3-C5C807AF159C}" type="pres">
      <dgm:prSet presAssocID="{9A13F12B-CD09-F24C-AF4E-A98354D53AC3}" presName="image3" presStyleCnt="0"/>
      <dgm:spPr/>
    </dgm:pt>
    <dgm:pt modelId="{A48EA902-C9D3-5F4A-92B7-8D76276DF340}" type="pres">
      <dgm:prSet presAssocID="{9A13F12B-CD09-F24C-AF4E-A98354D53AC3}" presName="imageRepeatNode" presStyleLbl="alignAcc1" presStyleIdx="2" presStyleCnt="3"/>
      <dgm:spPr/>
    </dgm:pt>
    <dgm:pt modelId="{E956CFF3-4335-D242-8A94-BA2B9803AA78}" type="pres">
      <dgm:prSet presAssocID="{9A13F12B-CD09-F24C-AF4E-A98354D53AC3}" presName="imageaccent3" presStyleCnt="0"/>
      <dgm:spPr/>
    </dgm:pt>
    <dgm:pt modelId="{79A42297-3FFF-2A4A-847C-8AF9E45B4476}" type="pres">
      <dgm:prSet presAssocID="{9A13F12B-CD09-F24C-AF4E-A98354D53AC3}" presName="accentRepeatNode" presStyleLbl="solidAlignAcc1" presStyleIdx="5" presStyleCnt="6"/>
      <dgm:spPr/>
    </dgm:pt>
  </dgm:ptLst>
  <dgm:cxnLst>
    <dgm:cxn modelId="{60719D08-130A-7742-AC45-A188EDB6782B}" type="presOf" srcId="{A2EFD8CA-0773-6846-BC0D-E28D9D0F7081}" destId="{96107F0A-935E-684B-B3F9-08E51CAB67F0}" srcOrd="0" destOrd="0" presId="urn:microsoft.com/office/officeart/2008/layout/HexagonCluster"/>
    <dgm:cxn modelId="{3C1C111A-922A-0441-88CA-AE1783295958}" type="presOf" srcId="{53C429D5-D4BB-E549-A096-2479A32509CD}" destId="{C8CA1FD3-AE58-E340-B138-43850D49FB9C}" srcOrd="0" destOrd="0" presId="urn:microsoft.com/office/officeart/2008/layout/HexagonCluster"/>
    <dgm:cxn modelId="{DD176320-6985-EB47-B9B4-492DE8F917FB}" type="presOf" srcId="{9A13F12B-CD09-F24C-AF4E-A98354D53AC3}" destId="{A48EA902-C9D3-5F4A-92B7-8D76276DF340}" srcOrd="0" destOrd="0" presId="urn:microsoft.com/office/officeart/2008/layout/HexagonCluster"/>
    <dgm:cxn modelId="{0FF87F3A-7C72-334E-9C30-3A2412DCC43E}" srcId="{B92D8536-8CFC-2047-A84B-BE67BCB25AAF}" destId="{6B164CFA-4E4D-3D4D-B70A-016BC851E7CC}" srcOrd="0" destOrd="0" parTransId="{75168817-AAC9-9F42-9D43-64DB93736D08}" sibTransId="{A2EFD8CA-0773-6846-BC0D-E28D9D0F7081}"/>
    <dgm:cxn modelId="{F648318B-9A9B-5E40-A979-974ED9F1810F}" type="presOf" srcId="{C83F81C2-4990-AD45-8A7F-F11AF4B07A9E}" destId="{1B734648-1338-D347-AA60-E81BE52CB18B}" srcOrd="0" destOrd="0" presId="urn:microsoft.com/office/officeart/2008/layout/HexagonCluster"/>
    <dgm:cxn modelId="{B8B353A5-6DE6-C946-A33F-FAFB19609E61}" srcId="{B92D8536-8CFC-2047-A84B-BE67BCB25AAF}" destId="{53C429D5-D4BB-E549-A096-2479A32509CD}" srcOrd="1" destOrd="0" parTransId="{B2BBFD20-B4C6-F049-A156-CEF2A9385084}" sibTransId="{70029A0C-4EA6-3D47-A17C-1C8CAF9A9F1D}"/>
    <dgm:cxn modelId="{7FCE16AC-1375-5745-83BD-25E24893478E}" type="presOf" srcId="{70029A0C-4EA6-3D47-A17C-1C8CAF9A9F1D}" destId="{E87DB31A-96C1-434B-847F-FA3FEA901540}" srcOrd="0" destOrd="0" presId="urn:microsoft.com/office/officeart/2008/layout/HexagonCluster"/>
    <dgm:cxn modelId="{0B0793C5-32EC-F445-A720-0787155C350A}" type="presOf" srcId="{B92D8536-8CFC-2047-A84B-BE67BCB25AAF}" destId="{3D7A4AC7-908B-6B4A-B87B-0AAFACEDAE03}" srcOrd="0" destOrd="0" presId="urn:microsoft.com/office/officeart/2008/layout/HexagonCluster"/>
    <dgm:cxn modelId="{8A0413D9-E317-994C-A066-B7416ED18C2E}" type="presOf" srcId="{6B164CFA-4E4D-3D4D-B70A-016BC851E7CC}" destId="{1690F682-2CF7-A24B-9174-5AFDC10593A1}" srcOrd="0" destOrd="0" presId="urn:microsoft.com/office/officeart/2008/layout/HexagonCluster"/>
    <dgm:cxn modelId="{397F99E3-BE86-6A4C-9514-26654256913D}" srcId="{B92D8536-8CFC-2047-A84B-BE67BCB25AAF}" destId="{C83F81C2-4990-AD45-8A7F-F11AF4B07A9E}" srcOrd="2" destOrd="0" parTransId="{7ACB3318-2A53-C647-B62B-7CD3647BD772}" sibTransId="{9A13F12B-CD09-F24C-AF4E-A98354D53AC3}"/>
    <dgm:cxn modelId="{13C002D0-6493-354A-AF2D-AED863FA2D5E}" type="presParOf" srcId="{3D7A4AC7-908B-6B4A-B87B-0AAFACEDAE03}" destId="{EE714806-FA9D-9749-8075-DD2D60586360}" srcOrd="0" destOrd="0" presId="urn:microsoft.com/office/officeart/2008/layout/HexagonCluster"/>
    <dgm:cxn modelId="{EB38EF66-29B9-994E-A135-1AFDD24E785F}" type="presParOf" srcId="{EE714806-FA9D-9749-8075-DD2D60586360}" destId="{1690F682-2CF7-A24B-9174-5AFDC10593A1}" srcOrd="0" destOrd="0" presId="urn:microsoft.com/office/officeart/2008/layout/HexagonCluster"/>
    <dgm:cxn modelId="{BAD54061-7786-8C4E-B60E-2EC06330DB31}" type="presParOf" srcId="{3D7A4AC7-908B-6B4A-B87B-0AAFACEDAE03}" destId="{96DE7402-AC2C-994F-A0FE-3BD75B369127}" srcOrd="1" destOrd="0" presId="urn:microsoft.com/office/officeart/2008/layout/HexagonCluster"/>
    <dgm:cxn modelId="{B09DDAB5-136F-ED4D-BC67-F07273989293}" type="presParOf" srcId="{96DE7402-AC2C-994F-A0FE-3BD75B369127}" destId="{859BB1F0-5280-DA4E-AC52-75DC710143D2}" srcOrd="0" destOrd="0" presId="urn:microsoft.com/office/officeart/2008/layout/HexagonCluster"/>
    <dgm:cxn modelId="{18C9268C-6386-3747-A826-708D116DFD56}" type="presParOf" srcId="{3D7A4AC7-908B-6B4A-B87B-0AAFACEDAE03}" destId="{B23A6172-97C4-894A-9AE4-7D9F2D28B9A4}" srcOrd="2" destOrd="0" presId="urn:microsoft.com/office/officeart/2008/layout/HexagonCluster"/>
    <dgm:cxn modelId="{D44815C3-F6C4-714A-8FB8-CEE6AC1B1AEA}" type="presParOf" srcId="{B23A6172-97C4-894A-9AE4-7D9F2D28B9A4}" destId="{96107F0A-935E-684B-B3F9-08E51CAB67F0}" srcOrd="0" destOrd="0" presId="urn:microsoft.com/office/officeart/2008/layout/HexagonCluster"/>
    <dgm:cxn modelId="{DE05AFDE-EF85-D447-AA64-5ED52BB367E5}" type="presParOf" srcId="{3D7A4AC7-908B-6B4A-B87B-0AAFACEDAE03}" destId="{8E475BF1-7BEB-9B41-A67F-3510B468AE7F}" srcOrd="3" destOrd="0" presId="urn:microsoft.com/office/officeart/2008/layout/HexagonCluster"/>
    <dgm:cxn modelId="{765E20D9-EB64-B54A-8BAA-176587FA5215}" type="presParOf" srcId="{8E475BF1-7BEB-9B41-A67F-3510B468AE7F}" destId="{3530F51A-0CA0-3F45-9A0F-2CEA077075BB}" srcOrd="0" destOrd="0" presId="urn:microsoft.com/office/officeart/2008/layout/HexagonCluster"/>
    <dgm:cxn modelId="{0A32909A-AF2F-DB4F-88E4-F6158E27B69D}" type="presParOf" srcId="{3D7A4AC7-908B-6B4A-B87B-0AAFACEDAE03}" destId="{04C9C09B-B38E-6B42-AAAB-F15E50B005FE}" srcOrd="4" destOrd="0" presId="urn:microsoft.com/office/officeart/2008/layout/HexagonCluster"/>
    <dgm:cxn modelId="{81C75447-EC61-A04E-A6C0-3C947C0B2D5F}" type="presParOf" srcId="{04C9C09B-B38E-6B42-AAAB-F15E50B005FE}" destId="{C8CA1FD3-AE58-E340-B138-43850D49FB9C}" srcOrd="0" destOrd="0" presId="urn:microsoft.com/office/officeart/2008/layout/HexagonCluster"/>
    <dgm:cxn modelId="{B9E73542-BF97-9746-BA33-6C6DFBAF66C5}" type="presParOf" srcId="{3D7A4AC7-908B-6B4A-B87B-0AAFACEDAE03}" destId="{59D391D0-8002-9044-8EAA-7740C7264F89}" srcOrd="5" destOrd="0" presId="urn:microsoft.com/office/officeart/2008/layout/HexagonCluster"/>
    <dgm:cxn modelId="{F91FC23D-FA6D-AA43-A285-D12C8462513C}" type="presParOf" srcId="{59D391D0-8002-9044-8EAA-7740C7264F89}" destId="{3EAFE8F0-1F73-8242-886C-A3F83220E3FB}" srcOrd="0" destOrd="0" presId="urn:microsoft.com/office/officeart/2008/layout/HexagonCluster"/>
    <dgm:cxn modelId="{6522AA1B-3069-CD4A-8F1F-B40CC6C1CC64}" type="presParOf" srcId="{3D7A4AC7-908B-6B4A-B87B-0AAFACEDAE03}" destId="{3C72F5B1-D1DB-B14B-99A9-5810089D7AB1}" srcOrd="6" destOrd="0" presId="urn:microsoft.com/office/officeart/2008/layout/HexagonCluster"/>
    <dgm:cxn modelId="{3AA13111-433F-6E44-BA0A-3B0AFA4D330A}" type="presParOf" srcId="{3C72F5B1-D1DB-B14B-99A9-5810089D7AB1}" destId="{E87DB31A-96C1-434B-847F-FA3FEA901540}" srcOrd="0" destOrd="0" presId="urn:microsoft.com/office/officeart/2008/layout/HexagonCluster"/>
    <dgm:cxn modelId="{EA2A20AC-718B-6941-8495-CEEEFBA7BDCE}" type="presParOf" srcId="{3D7A4AC7-908B-6B4A-B87B-0AAFACEDAE03}" destId="{D4316D62-41DE-944E-9991-0ACD26F81FC0}" srcOrd="7" destOrd="0" presId="urn:microsoft.com/office/officeart/2008/layout/HexagonCluster"/>
    <dgm:cxn modelId="{2F9C4165-FDDC-EF42-BC34-17366C145C9C}" type="presParOf" srcId="{D4316D62-41DE-944E-9991-0ACD26F81FC0}" destId="{4C1C8820-F969-CD40-9C4A-3FEAB1618F88}" srcOrd="0" destOrd="0" presId="urn:microsoft.com/office/officeart/2008/layout/HexagonCluster"/>
    <dgm:cxn modelId="{511160A8-2C34-784D-B85C-F14725F0490D}" type="presParOf" srcId="{3D7A4AC7-908B-6B4A-B87B-0AAFACEDAE03}" destId="{A4A9F3CE-3D4A-B24B-822C-CD1D2E0A80CE}" srcOrd="8" destOrd="0" presId="urn:microsoft.com/office/officeart/2008/layout/HexagonCluster"/>
    <dgm:cxn modelId="{D9833730-845F-C749-83CE-1880DB8A5726}" type="presParOf" srcId="{A4A9F3CE-3D4A-B24B-822C-CD1D2E0A80CE}" destId="{1B734648-1338-D347-AA60-E81BE52CB18B}" srcOrd="0" destOrd="0" presId="urn:microsoft.com/office/officeart/2008/layout/HexagonCluster"/>
    <dgm:cxn modelId="{F158A344-EA23-8040-A8A9-B60961FF1621}" type="presParOf" srcId="{3D7A4AC7-908B-6B4A-B87B-0AAFACEDAE03}" destId="{E3CC9837-D1A1-F340-B481-1EF031E1DBCE}" srcOrd="9" destOrd="0" presId="urn:microsoft.com/office/officeart/2008/layout/HexagonCluster"/>
    <dgm:cxn modelId="{EC6112BC-70BE-FD43-A13C-7719B9098F8D}" type="presParOf" srcId="{E3CC9837-D1A1-F340-B481-1EF031E1DBCE}" destId="{A99FF998-1DD0-994A-AE5A-D4BFB0CAE9A8}" srcOrd="0" destOrd="0" presId="urn:microsoft.com/office/officeart/2008/layout/HexagonCluster"/>
    <dgm:cxn modelId="{D16B14F5-D230-8446-967C-C5DA0E7ECEBC}" type="presParOf" srcId="{3D7A4AC7-908B-6B4A-B87B-0AAFACEDAE03}" destId="{9B9450F1-4F62-FE40-8FE3-C5C807AF159C}" srcOrd="10" destOrd="0" presId="urn:microsoft.com/office/officeart/2008/layout/HexagonCluster"/>
    <dgm:cxn modelId="{0FC6F275-CDCB-AE4A-B20C-4D63A2A74E74}" type="presParOf" srcId="{9B9450F1-4F62-FE40-8FE3-C5C807AF159C}" destId="{A48EA902-C9D3-5F4A-92B7-8D76276DF340}" srcOrd="0" destOrd="0" presId="urn:microsoft.com/office/officeart/2008/layout/HexagonCluster"/>
    <dgm:cxn modelId="{F0928012-6464-B448-932D-A7995E4847DD}" type="presParOf" srcId="{3D7A4AC7-908B-6B4A-B87B-0AAFACEDAE03}" destId="{E956CFF3-4335-D242-8A94-BA2B9803AA78}" srcOrd="11" destOrd="0" presId="urn:microsoft.com/office/officeart/2008/layout/HexagonCluster"/>
    <dgm:cxn modelId="{66733684-2F13-2840-9422-4AF5C8559277}" type="presParOf" srcId="{E956CFF3-4335-D242-8A94-BA2B9803AA78}" destId="{79A42297-3FFF-2A4A-847C-8AF9E45B4476}"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C0B2DA-26B4-C843-BF3F-C02B3FC510E5}" type="doc">
      <dgm:prSet loTypeId="urn:microsoft.com/office/officeart/2008/layout/VerticalCurvedList" loCatId="" qsTypeId="urn:microsoft.com/office/officeart/2005/8/quickstyle/3d3" qsCatId="3D" csTypeId="urn:microsoft.com/office/officeart/2005/8/colors/colorful5" csCatId="colorful" phldr="1"/>
      <dgm:spPr/>
      <dgm:t>
        <a:bodyPr/>
        <a:lstStyle/>
        <a:p>
          <a:endParaRPr lang="en-US"/>
        </a:p>
      </dgm:t>
    </dgm:pt>
    <dgm:pt modelId="{F8284D37-347D-064F-9AD1-DA417F6D0F2C}">
      <dgm:prSet phldrT="[Text]"/>
      <dgm:spPr/>
      <dgm:t>
        <a:bodyPr/>
        <a:lstStyle/>
        <a:p>
          <a:r>
            <a:rPr lang="en-US" dirty="0"/>
            <a:t>Specific</a:t>
          </a:r>
        </a:p>
      </dgm:t>
    </dgm:pt>
    <dgm:pt modelId="{7EF75179-25C1-614D-A58F-350767E7F2B6}" type="parTrans" cxnId="{F212A894-52EA-9A4D-96EB-28E54B55C4D6}">
      <dgm:prSet/>
      <dgm:spPr/>
      <dgm:t>
        <a:bodyPr/>
        <a:lstStyle/>
        <a:p>
          <a:endParaRPr lang="en-US"/>
        </a:p>
      </dgm:t>
    </dgm:pt>
    <dgm:pt modelId="{911387DA-0C00-BB41-97DF-F0FCD223A2B4}" type="sibTrans" cxnId="{F212A894-52EA-9A4D-96EB-28E54B55C4D6}">
      <dgm:prSet/>
      <dgm:spPr/>
      <dgm:t>
        <a:bodyPr/>
        <a:lstStyle/>
        <a:p>
          <a:endParaRPr lang="en-US"/>
        </a:p>
      </dgm:t>
    </dgm:pt>
    <dgm:pt modelId="{87580113-B5D8-8645-9CBE-3BC1CFC17C3C}">
      <dgm:prSet phldrT="[Text]"/>
      <dgm:spPr/>
      <dgm:t>
        <a:bodyPr/>
        <a:lstStyle/>
        <a:p>
          <a:r>
            <a:rPr lang="en-US" dirty="0"/>
            <a:t>Measurable</a:t>
          </a:r>
        </a:p>
      </dgm:t>
    </dgm:pt>
    <dgm:pt modelId="{3EF684FA-D167-C140-B245-3AF06A313C89}" type="parTrans" cxnId="{191DFE11-DEAD-0B44-BED0-A5FB1190EA13}">
      <dgm:prSet/>
      <dgm:spPr/>
      <dgm:t>
        <a:bodyPr/>
        <a:lstStyle/>
        <a:p>
          <a:endParaRPr lang="en-US"/>
        </a:p>
      </dgm:t>
    </dgm:pt>
    <dgm:pt modelId="{DE9AFED2-46A9-B54E-BCBE-6E5CA49B8466}" type="sibTrans" cxnId="{191DFE11-DEAD-0B44-BED0-A5FB1190EA13}">
      <dgm:prSet/>
      <dgm:spPr/>
      <dgm:t>
        <a:bodyPr/>
        <a:lstStyle/>
        <a:p>
          <a:endParaRPr lang="en-US"/>
        </a:p>
      </dgm:t>
    </dgm:pt>
    <dgm:pt modelId="{62CD01A9-4743-B144-BBE3-43CF616EE60D}">
      <dgm:prSet phldrT="[Text]"/>
      <dgm:spPr/>
      <dgm:t>
        <a:bodyPr/>
        <a:lstStyle/>
        <a:p>
          <a:r>
            <a:rPr lang="en-US" dirty="0"/>
            <a:t>Attainable</a:t>
          </a:r>
        </a:p>
      </dgm:t>
    </dgm:pt>
    <dgm:pt modelId="{184F23D9-05A7-5A49-9FD9-957C6019B169}" type="parTrans" cxnId="{3015D270-DC17-1C48-ABDE-26661C5291E1}">
      <dgm:prSet/>
      <dgm:spPr/>
      <dgm:t>
        <a:bodyPr/>
        <a:lstStyle/>
        <a:p>
          <a:endParaRPr lang="en-US"/>
        </a:p>
      </dgm:t>
    </dgm:pt>
    <dgm:pt modelId="{D13B278C-6004-0842-9461-2CC9E197D332}" type="sibTrans" cxnId="{3015D270-DC17-1C48-ABDE-26661C5291E1}">
      <dgm:prSet/>
      <dgm:spPr/>
      <dgm:t>
        <a:bodyPr/>
        <a:lstStyle/>
        <a:p>
          <a:endParaRPr lang="en-US"/>
        </a:p>
      </dgm:t>
    </dgm:pt>
    <dgm:pt modelId="{3F0EBE5F-705B-0E4C-BE79-3793ECDBE5D3}">
      <dgm:prSet phldrT="[Text]"/>
      <dgm:spPr/>
      <dgm:t>
        <a:bodyPr/>
        <a:lstStyle/>
        <a:p>
          <a:r>
            <a:rPr lang="en-US" dirty="0"/>
            <a:t>Relevant</a:t>
          </a:r>
        </a:p>
      </dgm:t>
    </dgm:pt>
    <dgm:pt modelId="{372679E3-5179-2041-9E58-5F71823CE431}" type="parTrans" cxnId="{0773CB38-5681-8F43-9045-55A54D6A2061}">
      <dgm:prSet/>
      <dgm:spPr/>
      <dgm:t>
        <a:bodyPr/>
        <a:lstStyle/>
        <a:p>
          <a:endParaRPr lang="en-US"/>
        </a:p>
      </dgm:t>
    </dgm:pt>
    <dgm:pt modelId="{ABA467C2-FAC1-674F-BF97-1A572E1934BC}" type="sibTrans" cxnId="{0773CB38-5681-8F43-9045-55A54D6A2061}">
      <dgm:prSet/>
      <dgm:spPr/>
      <dgm:t>
        <a:bodyPr/>
        <a:lstStyle/>
        <a:p>
          <a:endParaRPr lang="en-US"/>
        </a:p>
      </dgm:t>
    </dgm:pt>
    <dgm:pt modelId="{9C8DC873-AC2C-7444-9DA6-AB1F3AF0F3BA}">
      <dgm:prSet phldrT="[Text]"/>
      <dgm:spPr/>
      <dgm:t>
        <a:bodyPr/>
        <a:lstStyle/>
        <a:p>
          <a:r>
            <a:rPr lang="en-US" dirty="0"/>
            <a:t>Time-bound (deadline)</a:t>
          </a:r>
        </a:p>
      </dgm:t>
    </dgm:pt>
    <dgm:pt modelId="{B7D54397-A9E5-864D-B832-4598F6505220}" type="parTrans" cxnId="{A09B454F-2CFB-6744-9115-F3789ECD99D9}">
      <dgm:prSet/>
      <dgm:spPr/>
      <dgm:t>
        <a:bodyPr/>
        <a:lstStyle/>
        <a:p>
          <a:endParaRPr lang="en-US"/>
        </a:p>
      </dgm:t>
    </dgm:pt>
    <dgm:pt modelId="{3B1B8C93-F3E3-4249-A3D9-D012AB796D2B}" type="sibTrans" cxnId="{A09B454F-2CFB-6744-9115-F3789ECD99D9}">
      <dgm:prSet/>
      <dgm:spPr/>
      <dgm:t>
        <a:bodyPr/>
        <a:lstStyle/>
        <a:p>
          <a:endParaRPr lang="en-US"/>
        </a:p>
      </dgm:t>
    </dgm:pt>
    <dgm:pt modelId="{44750567-71CC-9D4D-AB1B-FCC127A7AB3E}" type="pres">
      <dgm:prSet presAssocID="{C6C0B2DA-26B4-C843-BF3F-C02B3FC510E5}" presName="Name0" presStyleCnt="0">
        <dgm:presLayoutVars>
          <dgm:chMax val="7"/>
          <dgm:chPref val="7"/>
          <dgm:dir/>
        </dgm:presLayoutVars>
      </dgm:prSet>
      <dgm:spPr/>
    </dgm:pt>
    <dgm:pt modelId="{D80CC73B-84C9-3743-B62D-21EAB59D06C8}" type="pres">
      <dgm:prSet presAssocID="{C6C0B2DA-26B4-C843-BF3F-C02B3FC510E5}" presName="Name1" presStyleCnt="0"/>
      <dgm:spPr/>
    </dgm:pt>
    <dgm:pt modelId="{14D4ED0F-A1D7-3148-917A-17F7EBC46089}" type="pres">
      <dgm:prSet presAssocID="{C6C0B2DA-26B4-C843-BF3F-C02B3FC510E5}" presName="cycle" presStyleCnt="0"/>
      <dgm:spPr/>
    </dgm:pt>
    <dgm:pt modelId="{2A70DB0E-BDCC-EB48-A9A9-7F621DBF1353}" type="pres">
      <dgm:prSet presAssocID="{C6C0B2DA-26B4-C843-BF3F-C02B3FC510E5}" presName="srcNode" presStyleLbl="node1" presStyleIdx="0" presStyleCnt="5"/>
      <dgm:spPr/>
    </dgm:pt>
    <dgm:pt modelId="{9884424A-9A74-3E48-89C4-8D8780C062F0}" type="pres">
      <dgm:prSet presAssocID="{C6C0B2DA-26B4-C843-BF3F-C02B3FC510E5}" presName="conn" presStyleLbl="parChTrans1D2" presStyleIdx="0" presStyleCnt="1"/>
      <dgm:spPr/>
    </dgm:pt>
    <dgm:pt modelId="{5A292FF9-CD94-B44B-97E1-6F43EE127E02}" type="pres">
      <dgm:prSet presAssocID="{C6C0B2DA-26B4-C843-BF3F-C02B3FC510E5}" presName="extraNode" presStyleLbl="node1" presStyleIdx="0" presStyleCnt="5"/>
      <dgm:spPr/>
    </dgm:pt>
    <dgm:pt modelId="{69F68E63-8BCD-C64A-9A9D-BB7E5F8205A1}" type="pres">
      <dgm:prSet presAssocID="{C6C0B2DA-26B4-C843-BF3F-C02B3FC510E5}" presName="dstNode" presStyleLbl="node1" presStyleIdx="0" presStyleCnt="5"/>
      <dgm:spPr/>
    </dgm:pt>
    <dgm:pt modelId="{3FF19339-1DC1-C643-ACC7-89B403BB5638}" type="pres">
      <dgm:prSet presAssocID="{F8284D37-347D-064F-9AD1-DA417F6D0F2C}" presName="text_1" presStyleLbl="node1" presStyleIdx="0" presStyleCnt="5" custScaleX="78236" custLinFactNeighborX="-6385">
        <dgm:presLayoutVars>
          <dgm:bulletEnabled val="1"/>
        </dgm:presLayoutVars>
      </dgm:prSet>
      <dgm:spPr/>
    </dgm:pt>
    <dgm:pt modelId="{D17EB186-679A-E140-B598-E2EF05B0F3C0}" type="pres">
      <dgm:prSet presAssocID="{F8284D37-347D-064F-9AD1-DA417F6D0F2C}" presName="accent_1" presStyleCnt="0"/>
      <dgm:spPr/>
    </dgm:pt>
    <dgm:pt modelId="{72C3A1FD-87BB-3849-BC7C-0F7B79026F31}" type="pres">
      <dgm:prSet presAssocID="{F8284D37-347D-064F-9AD1-DA417F6D0F2C}" presName="accentRepeatNode" presStyleLbl="solidFgAcc1" presStyleIdx="0" presStyleCnt="5"/>
      <dgm:spPr/>
    </dgm:pt>
    <dgm:pt modelId="{00B24C6D-A481-914F-B012-BB8F2F77711F}" type="pres">
      <dgm:prSet presAssocID="{87580113-B5D8-8645-9CBE-3BC1CFC17C3C}" presName="text_2" presStyleLbl="node1" presStyleIdx="1" presStyleCnt="5" custScaleX="78236" custLinFactNeighborX="-6958">
        <dgm:presLayoutVars>
          <dgm:bulletEnabled val="1"/>
        </dgm:presLayoutVars>
      </dgm:prSet>
      <dgm:spPr/>
    </dgm:pt>
    <dgm:pt modelId="{3AC05D26-8E02-8A41-BF4C-C8E3EE7551B0}" type="pres">
      <dgm:prSet presAssocID="{87580113-B5D8-8645-9CBE-3BC1CFC17C3C}" presName="accent_2" presStyleCnt="0"/>
      <dgm:spPr/>
    </dgm:pt>
    <dgm:pt modelId="{8862EE31-2C4F-EF43-94BE-1798A38E821B}" type="pres">
      <dgm:prSet presAssocID="{87580113-B5D8-8645-9CBE-3BC1CFC17C3C}" presName="accentRepeatNode" presStyleLbl="solidFgAcc1" presStyleIdx="1" presStyleCnt="5"/>
      <dgm:spPr/>
    </dgm:pt>
    <dgm:pt modelId="{11243390-2B41-4C4B-A493-9910CE05BDEF}" type="pres">
      <dgm:prSet presAssocID="{62CD01A9-4743-B144-BBE3-43CF616EE60D}" presName="text_3" presStyleLbl="node1" presStyleIdx="2" presStyleCnt="5" custScaleX="78236" custLinFactNeighborX="-7154">
        <dgm:presLayoutVars>
          <dgm:bulletEnabled val="1"/>
        </dgm:presLayoutVars>
      </dgm:prSet>
      <dgm:spPr/>
    </dgm:pt>
    <dgm:pt modelId="{FF6094A6-0FD1-804F-8EB7-641BF84FCEC5}" type="pres">
      <dgm:prSet presAssocID="{62CD01A9-4743-B144-BBE3-43CF616EE60D}" presName="accent_3" presStyleCnt="0"/>
      <dgm:spPr/>
    </dgm:pt>
    <dgm:pt modelId="{F8805943-E07A-FC49-834B-B9CCC34799DE}" type="pres">
      <dgm:prSet presAssocID="{62CD01A9-4743-B144-BBE3-43CF616EE60D}" presName="accentRepeatNode" presStyleLbl="solidFgAcc1" presStyleIdx="2" presStyleCnt="5"/>
      <dgm:spPr/>
    </dgm:pt>
    <dgm:pt modelId="{0607B1BA-D6F8-6A43-91B4-9114EF2CC02F}" type="pres">
      <dgm:prSet presAssocID="{3F0EBE5F-705B-0E4C-BE79-3793ECDBE5D3}" presName="text_4" presStyleLbl="node1" presStyleIdx="3" presStyleCnt="5" custScaleX="78236" custLinFactNeighborX="-6958">
        <dgm:presLayoutVars>
          <dgm:bulletEnabled val="1"/>
        </dgm:presLayoutVars>
      </dgm:prSet>
      <dgm:spPr/>
    </dgm:pt>
    <dgm:pt modelId="{CD3CDF10-DAA6-AF4C-9CE1-AB10D9CD67F8}" type="pres">
      <dgm:prSet presAssocID="{3F0EBE5F-705B-0E4C-BE79-3793ECDBE5D3}" presName="accent_4" presStyleCnt="0"/>
      <dgm:spPr/>
    </dgm:pt>
    <dgm:pt modelId="{45E133E0-A639-F742-8B1C-AD940729651B}" type="pres">
      <dgm:prSet presAssocID="{3F0EBE5F-705B-0E4C-BE79-3793ECDBE5D3}" presName="accentRepeatNode" presStyleLbl="solidFgAcc1" presStyleIdx="3" presStyleCnt="5"/>
      <dgm:spPr/>
    </dgm:pt>
    <dgm:pt modelId="{B9DF98B0-84DF-8340-BD83-0B6EF72415B3}" type="pres">
      <dgm:prSet presAssocID="{9C8DC873-AC2C-7444-9DA6-AB1F3AF0F3BA}" presName="text_5" presStyleLbl="node1" presStyleIdx="4" presStyleCnt="5" custScaleX="78236" custLinFactNeighborX="-6385">
        <dgm:presLayoutVars>
          <dgm:bulletEnabled val="1"/>
        </dgm:presLayoutVars>
      </dgm:prSet>
      <dgm:spPr/>
    </dgm:pt>
    <dgm:pt modelId="{1C950C57-7494-4B42-AAC7-3DFD50FAAF37}" type="pres">
      <dgm:prSet presAssocID="{9C8DC873-AC2C-7444-9DA6-AB1F3AF0F3BA}" presName="accent_5" presStyleCnt="0"/>
      <dgm:spPr/>
    </dgm:pt>
    <dgm:pt modelId="{17D49EB2-9789-454E-BF2C-10017328DD80}" type="pres">
      <dgm:prSet presAssocID="{9C8DC873-AC2C-7444-9DA6-AB1F3AF0F3BA}" presName="accentRepeatNode" presStyleLbl="solidFgAcc1" presStyleIdx="4" presStyleCnt="5"/>
      <dgm:spPr/>
    </dgm:pt>
  </dgm:ptLst>
  <dgm:cxnLst>
    <dgm:cxn modelId="{191DFE11-DEAD-0B44-BED0-A5FB1190EA13}" srcId="{C6C0B2DA-26B4-C843-BF3F-C02B3FC510E5}" destId="{87580113-B5D8-8645-9CBE-3BC1CFC17C3C}" srcOrd="1" destOrd="0" parTransId="{3EF684FA-D167-C140-B245-3AF06A313C89}" sibTransId="{DE9AFED2-46A9-B54E-BCBE-6E5CA49B8466}"/>
    <dgm:cxn modelId="{1FB07B12-5F1D-6342-A2D0-D35FDA4EBA5D}" type="presOf" srcId="{9C8DC873-AC2C-7444-9DA6-AB1F3AF0F3BA}" destId="{B9DF98B0-84DF-8340-BD83-0B6EF72415B3}" srcOrd="0" destOrd="0" presId="urn:microsoft.com/office/officeart/2008/layout/VerticalCurvedList"/>
    <dgm:cxn modelId="{E0F0F430-B6A2-AC4A-8018-4C25CB699980}" type="presOf" srcId="{C6C0B2DA-26B4-C843-BF3F-C02B3FC510E5}" destId="{44750567-71CC-9D4D-AB1B-FCC127A7AB3E}" srcOrd="0" destOrd="0" presId="urn:microsoft.com/office/officeart/2008/layout/VerticalCurvedList"/>
    <dgm:cxn modelId="{F0D4DF35-1921-8D4D-9C61-40CBBA8FC001}" type="presOf" srcId="{87580113-B5D8-8645-9CBE-3BC1CFC17C3C}" destId="{00B24C6D-A481-914F-B012-BB8F2F77711F}" srcOrd="0" destOrd="0" presId="urn:microsoft.com/office/officeart/2008/layout/VerticalCurvedList"/>
    <dgm:cxn modelId="{0773CB38-5681-8F43-9045-55A54D6A2061}" srcId="{C6C0B2DA-26B4-C843-BF3F-C02B3FC510E5}" destId="{3F0EBE5F-705B-0E4C-BE79-3793ECDBE5D3}" srcOrd="3" destOrd="0" parTransId="{372679E3-5179-2041-9E58-5F71823CE431}" sibTransId="{ABA467C2-FAC1-674F-BF97-1A572E1934BC}"/>
    <dgm:cxn modelId="{A09B454F-2CFB-6744-9115-F3789ECD99D9}" srcId="{C6C0B2DA-26B4-C843-BF3F-C02B3FC510E5}" destId="{9C8DC873-AC2C-7444-9DA6-AB1F3AF0F3BA}" srcOrd="4" destOrd="0" parTransId="{B7D54397-A9E5-864D-B832-4598F6505220}" sibTransId="{3B1B8C93-F3E3-4249-A3D9-D012AB796D2B}"/>
    <dgm:cxn modelId="{D9C08556-E9A7-624D-A59A-3BD1143C714E}" type="presOf" srcId="{3F0EBE5F-705B-0E4C-BE79-3793ECDBE5D3}" destId="{0607B1BA-D6F8-6A43-91B4-9114EF2CC02F}" srcOrd="0" destOrd="0" presId="urn:microsoft.com/office/officeart/2008/layout/VerticalCurvedList"/>
    <dgm:cxn modelId="{3015D270-DC17-1C48-ABDE-26661C5291E1}" srcId="{C6C0B2DA-26B4-C843-BF3F-C02B3FC510E5}" destId="{62CD01A9-4743-B144-BBE3-43CF616EE60D}" srcOrd="2" destOrd="0" parTransId="{184F23D9-05A7-5A49-9FD9-957C6019B169}" sibTransId="{D13B278C-6004-0842-9461-2CC9E197D332}"/>
    <dgm:cxn modelId="{F212A894-52EA-9A4D-96EB-28E54B55C4D6}" srcId="{C6C0B2DA-26B4-C843-BF3F-C02B3FC510E5}" destId="{F8284D37-347D-064F-9AD1-DA417F6D0F2C}" srcOrd="0" destOrd="0" parTransId="{7EF75179-25C1-614D-A58F-350767E7F2B6}" sibTransId="{911387DA-0C00-BB41-97DF-F0FCD223A2B4}"/>
    <dgm:cxn modelId="{89638FFB-951C-6845-A3F8-0EBF15380D88}" type="presOf" srcId="{62CD01A9-4743-B144-BBE3-43CF616EE60D}" destId="{11243390-2B41-4C4B-A493-9910CE05BDEF}" srcOrd="0" destOrd="0" presId="urn:microsoft.com/office/officeart/2008/layout/VerticalCurvedList"/>
    <dgm:cxn modelId="{A57A0FFE-A49E-8C42-A9C9-D00D773677C9}" type="presOf" srcId="{F8284D37-347D-064F-9AD1-DA417F6D0F2C}" destId="{3FF19339-1DC1-C643-ACC7-89B403BB5638}" srcOrd="0" destOrd="0" presId="urn:microsoft.com/office/officeart/2008/layout/VerticalCurvedList"/>
    <dgm:cxn modelId="{AEF19EFF-D65C-F14F-9913-6B0D43BDB146}" type="presOf" srcId="{911387DA-0C00-BB41-97DF-F0FCD223A2B4}" destId="{9884424A-9A74-3E48-89C4-8D8780C062F0}" srcOrd="0" destOrd="0" presId="urn:microsoft.com/office/officeart/2008/layout/VerticalCurvedList"/>
    <dgm:cxn modelId="{2A571617-ABF6-A54A-A552-A7DBB0E6E699}" type="presParOf" srcId="{44750567-71CC-9D4D-AB1B-FCC127A7AB3E}" destId="{D80CC73B-84C9-3743-B62D-21EAB59D06C8}" srcOrd="0" destOrd="0" presId="urn:microsoft.com/office/officeart/2008/layout/VerticalCurvedList"/>
    <dgm:cxn modelId="{F9B4B332-2703-5249-AB28-9A7EBB01B991}" type="presParOf" srcId="{D80CC73B-84C9-3743-B62D-21EAB59D06C8}" destId="{14D4ED0F-A1D7-3148-917A-17F7EBC46089}" srcOrd="0" destOrd="0" presId="urn:microsoft.com/office/officeart/2008/layout/VerticalCurvedList"/>
    <dgm:cxn modelId="{A65BF956-87FC-9C47-B4C9-8580679DA5F2}" type="presParOf" srcId="{14D4ED0F-A1D7-3148-917A-17F7EBC46089}" destId="{2A70DB0E-BDCC-EB48-A9A9-7F621DBF1353}" srcOrd="0" destOrd="0" presId="urn:microsoft.com/office/officeart/2008/layout/VerticalCurvedList"/>
    <dgm:cxn modelId="{4901B7AE-CDA7-3044-ACA6-E77088B0E744}" type="presParOf" srcId="{14D4ED0F-A1D7-3148-917A-17F7EBC46089}" destId="{9884424A-9A74-3E48-89C4-8D8780C062F0}" srcOrd="1" destOrd="0" presId="urn:microsoft.com/office/officeart/2008/layout/VerticalCurvedList"/>
    <dgm:cxn modelId="{1C8A25AA-10AB-6649-8F72-14A6FA993A1D}" type="presParOf" srcId="{14D4ED0F-A1D7-3148-917A-17F7EBC46089}" destId="{5A292FF9-CD94-B44B-97E1-6F43EE127E02}" srcOrd="2" destOrd="0" presId="urn:microsoft.com/office/officeart/2008/layout/VerticalCurvedList"/>
    <dgm:cxn modelId="{5F1DF78C-FD2E-764F-8A3E-C8B0AC472788}" type="presParOf" srcId="{14D4ED0F-A1D7-3148-917A-17F7EBC46089}" destId="{69F68E63-8BCD-C64A-9A9D-BB7E5F8205A1}" srcOrd="3" destOrd="0" presId="urn:microsoft.com/office/officeart/2008/layout/VerticalCurvedList"/>
    <dgm:cxn modelId="{1902451A-58B5-7943-82C3-8E2934C8FE05}" type="presParOf" srcId="{D80CC73B-84C9-3743-B62D-21EAB59D06C8}" destId="{3FF19339-1DC1-C643-ACC7-89B403BB5638}" srcOrd="1" destOrd="0" presId="urn:microsoft.com/office/officeart/2008/layout/VerticalCurvedList"/>
    <dgm:cxn modelId="{963F31B6-B8C0-6745-8151-314D9738BD11}" type="presParOf" srcId="{D80CC73B-84C9-3743-B62D-21EAB59D06C8}" destId="{D17EB186-679A-E140-B598-E2EF05B0F3C0}" srcOrd="2" destOrd="0" presId="urn:microsoft.com/office/officeart/2008/layout/VerticalCurvedList"/>
    <dgm:cxn modelId="{B8D9904E-9CD4-364F-9A83-FB85DB808802}" type="presParOf" srcId="{D17EB186-679A-E140-B598-E2EF05B0F3C0}" destId="{72C3A1FD-87BB-3849-BC7C-0F7B79026F31}" srcOrd="0" destOrd="0" presId="urn:microsoft.com/office/officeart/2008/layout/VerticalCurvedList"/>
    <dgm:cxn modelId="{F68AE69E-2966-2544-8B28-03B61FA42B87}" type="presParOf" srcId="{D80CC73B-84C9-3743-B62D-21EAB59D06C8}" destId="{00B24C6D-A481-914F-B012-BB8F2F77711F}" srcOrd="3" destOrd="0" presId="urn:microsoft.com/office/officeart/2008/layout/VerticalCurvedList"/>
    <dgm:cxn modelId="{A944572F-E8BB-AF43-8728-C9A52095E610}" type="presParOf" srcId="{D80CC73B-84C9-3743-B62D-21EAB59D06C8}" destId="{3AC05D26-8E02-8A41-BF4C-C8E3EE7551B0}" srcOrd="4" destOrd="0" presId="urn:microsoft.com/office/officeart/2008/layout/VerticalCurvedList"/>
    <dgm:cxn modelId="{5C41E0B5-4BAA-A94E-B1A5-8F34930B8BEB}" type="presParOf" srcId="{3AC05D26-8E02-8A41-BF4C-C8E3EE7551B0}" destId="{8862EE31-2C4F-EF43-94BE-1798A38E821B}" srcOrd="0" destOrd="0" presId="urn:microsoft.com/office/officeart/2008/layout/VerticalCurvedList"/>
    <dgm:cxn modelId="{BA1A9426-80E0-7944-8F72-5078935EE5AF}" type="presParOf" srcId="{D80CC73B-84C9-3743-B62D-21EAB59D06C8}" destId="{11243390-2B41-4C4B-A493-9910CE05BDEF}" srcOrd="5" destOrd="0" presId="urn:microsoft.com/office/officeart/2008/layout/VerticalCurvedList"/>
    <dgm:cxn modelId="{EEF24310-26FF-D84D-BE55-3F061CC00267}" type="presParOf" srcId="{D80CC73B-84C9-3743-B62D-21EAB59D06C8}" destId="{FF6094A6-0FD1-804F-8EB7-641BF84FCEC5}" srcOrd="6" destOrd="0" presId="urn:microsoft.com/office/officeart/2008/layout/VerticalCurvedList"/>
    <dgm:cxn modelId="{33A1EEDA-CA41-294E-993C-9F30DC8A2C6E}" type="presParOf" srcId="{FF6094A6-0FD1-804F-8EB7-641BF84FCEC5}" destId="{F8805943-E07A-FC49-834B-B9CCC34799DE}" srcOrd="0" destOrd="0" presId="urn:microsoft.com/office/officeart/2008/layout/VerticalCurvedList"/>
    <dgm:cxn modelId="{791925C8-3F31-424D-92E3-54DFCCA9CB79}" type="presParOf" srcId="{D80CC73B-84C9-3743-B62D-21EAB59D06C8}" destId="{0607B1BA-D6F8-6A43-91B4-9114EF2CC02F}" srcOrd="7" destOrd="0" presId="urn:microsoft.com/office/officeart/2008/layout/VerticalCurvedList"/>
    <dgm:cxn modelId="{8F2F958F-F260-BF4A-91A5-974564658394}" type="presParOf" srcId="{D80CC73B-84C9-3743-B62D-21EAB59D06C8}" destId="{CD3CDF10-DAA6-AF4C-9CE1-AB10D9CD67F8}" srcOrd="8" destOrd="0" presId="urn:microsoft.com/office/officeart/2008/layout/VerticalCurvedList"/>
    <dgm:cxn modelId="{EAE08C9B-4E65-614F-8F92-29E4F8495F43}" type="presParOf" srcId="{CD3CDF10-DAA6-AF4C-9CE1-AB10D9CD67F8}" destId="{45E133E0-A639-F742-8B1C-AD940729651B}" srcOrd="0" destOrd="0" presId="urn:microsoft.com/office/officeart/2008/layout/VerticalCurvedList"/>
    <dgm:cxn modelId="{1546BDD4-DBE1-7443-BAF1-A97D4A37635D}" type="presParOf" srcId="{D80CC73B-84C9-3743-B62D-21EAB59D06C8}" destId="{B9DF98B0-84DF-8340-BD83-0B6EF72415B3}" srcOrd="9" destOrd="0" presId="urn:microsoft.com/office/officeart/2008/layout/VerticalCurvedList"/>
    <dgm:cxn modelId="{07BB1B12-3FFF-E34D-8324-DF8D85F1056A}" type="presParOf" srcId="{D80CC73B-84C9-3743-B62D-21EAB59D06C8}" destId="{1C950C57-7494-4B42-AAC7-3DFD50FAAF37}" srcOrd="10" destOrd="0" presId="urn:microsoft.com/office/officeart/2008/layout/VerticalCurvedList"/>
    <dgm:cxn modelId="{E0BAED0E-796D-734B-82D7-1F3092B0AC0A}" type="presParOf" srcId="{1C950C57-7494-4B42-AAC7-3DFD50FAAF37}" destId="{17D49EB2-9789-454E-BF2C-10017328DD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581ED0-9F49-654D-BA43-B2C296903325}" type="doc">
      <dgm:prSet loTypeId="urn:microsoft.com/office/officeart/2008/layout/CaptionedPictures" loCatId="" qsTypeId="urn:microsoft.com/office/officeart/2005/8/quickstyle/simple3" qsCatId="simple" csTypeId="urn:microsoft.com/office/officeart/2005/8/colors/accent1_2" csCatId="accent1" phldr="1"/>
      <dgm:spPr/>
      <dgm:t>
        <a:bodyPr/>
        <a:lstStyle/>
        <a:p>
          <a:endParaRPr lang="en-US"/>
        </a:p>
      </dgm:t>
    </dgm:pt>
    <dgm:pt modelId="{C23DE623-D1AB-F646-96A7-2216F43A2272}">
      <dgm:prSet phldrT="[Text]"/>
      <dgm:spPr/>
      <dgm:t>
        <a:bodyPr/>
        <a:lstStyle/>
        <a:p>
          <a:r>
            <a:rPr lang="en-US" dirty="0"/>
            <a:t>Savings Planning</a:t>
          </a:r>
        </a:p>
      </dgm:t>
    </dgm:pt>
    <dgm:pt modelId="{028A28A8-985C-124B-A645-EE894CD0C749}" type="parTrans" cxnId="{76DC067F-FD10-054C-A4FE-617D0E8BF983}">
      <dgm:prSet/>
      <dgm:spPr/>
      <dgm:t>
        <a:bodyPr/>
        <a:lstStyle/>
        <a:p>
          <a:endParaRPr lang="en-US"/>
        </a:p>
      </dgm:t>
    </dgm:pt>
    <dgm:pt modelId="{658D20FA-F06E-AD41-99D5-8F1AC992AB4B}" type="sibTrans" cxnId="{76DC067F-FD10-054C-A4FE-617D0E8BF983}">
      <dgm:prSet/>
      <dgm:spPr/>
      <dgm:t>
        <a:bodyPr/>
        <a:lstStyle/>
        <a:p>
          <a:endParaRPr lang="en-US"/>
        </a:p>
      </dgm:t>
    </dgm:pt>
    <dgm:pt modelId="{DC3EA8DC-4954-1847-802C-AB54B975AE86}">
      <dgm:prSet phldrT="[Text]"/>
      <dgm:spPr/>
      <dgm:t>
        <a:bodyPr/>
        <a:lstStyle/>
        <a:p>
          <a:r>
            <a:rPr lang="en-US" dirty="0"/>
            <a:t>Goal Setting &amp; Asset Limitations</a:t>
          </a:r>
        </a:p>
      </dgm:t>
    </dgm:pt>
    <dgm:pt modelId="{B099F466-B0EF-3E41-9812-E57BE222B10B}" type="parTrans" cxnId="{04BB7DC4-5A8C-9947-A1DC-92B6E1B9534D}">
      <dgm:prSet/>
      <dgm:spPr/>
      <dgm:t>
        <a:bodyPr/>
        <a:lstStyle/>
        <a:p>
          <a:endParaRPr lang="en-US"/>
        </a:p>
      </dgm:t>
    </dgm:pt>
    <dgm:pt modelId="{12102995-4D64-1C4C-BA7E-8809736A2E7B}" type="sibTrans" cxnId="{04BB7DC4-5A8C-9947-A1DC-92B6E1B9534D}">
      <dgm:prSet/>
      <dgm:spPr/>
      <dgm:t>
        <a:bodyPr/>
        <a:lstStyle/>
        <a:p>
          <a:endParaRPr lang="en-US"/>
        </a:p>
      </dgm:t>
    </dgm:pt>
    <dgm:pt modelId="{A7E1EF2F-3080-5447-97DA-D97884192EF5}">
      <dgm:prSet phldrT="[Text]"/>
      <dgm:spPr/>
      <dgm:t>
        <a:bodyPr/>
        <a:lstStyle/>
        <a:p>
          <a:r>
            <a:rPr lang="en-US" dirty="0"/>
            <a:t>Financial Management and Monies Diversification</a:t>
          </a:r>
        </a:p>
      </dgm:t>
    </dgm:pt>
    <dgm:pt modelId="{D3BC50C2-CB7E-1442-8297-45BEFBEBCACB}" type="parTrans" cxnId="{FC097D96-8595-034E-B36E-85128A8B4F09}">
      <dgm:prSet/>
      <dgm:spPr/>
      <dgm:t>
        <a:bodyPr/>
        <a:lstStyle/>
        <a:p>
          <a:endParaRPr lang="en-US"/>
        </a:p>
      </dgm:t>
    </dgm:pt>
    <dgm:pt modelId="{463F745B-AAF8-9B47-A241-C2E3D2FFA3B3}" type="sibTrans" cxnId="{FC097D96-8595-034E-B36E-85128A8B4F09}">
      <dgm:prSet/>
      <dgm:spPr/>
      <dgm:t>
        <a:bodyPr/>
        <a:lstStyle/>
        <a:p>
          <a:endParaRPr lang="en-US"/>
        </a:p>
      </dgm:t>
    </dgm:pt>
    <dgm:pt modelId="{E029E709-80FA-2945-83D2-6ED4B7ADD94A}" type="pres">
      <dgm:prSet presAssocID="{BD581ED0-9F49-654D-BA43-B2C296903325}" presName="Name0" presStyleCnt="0">
        <dgm:presLayoutVars>
          <dgm:chMax/>
          <dgm:chPref/>
          <dgm:dir/>
        </dgm:presLayoutVars>
      </dgm:prSet>
      <dgm:spPr/>
    </dgm:pt>
    <dgm:pt modelId="{FE80AB2F-EEB1-854E-8564-1A1D0C05E223}" type="pres">
      <dgm:prSet presAssocID="{C23DE623-D1AB-F646-96A7-2216F43A2272}" presName="composite" presStyleCnt="0">
        <dgm:presLayoutVars>
          <dgm:chMax val="1"/>
          <dgm:chPref val="1"/>
        </dgm:presLayoutVars>
      </dgm:prSet>
      <dgm:spPr/>
    </dgm:pt>
    <dgm:pt modelId="{F3BA761A-DE29-3445-94F4-399CBB4C3B7A}" type="pres">
      <dgm:prSet presAssocID="{C23DE623-D1AB-F646-96A7-2216F43A2272}" presName="Accent" presStyleLbl="trAlignAcc1" presStyleIdx="0" presStyleCnt="3">
        <dgm:presLayoutVars>
          <dgm:chMax val="0"/>
          <dgm:chPref val="0"/>
        </dgm:presLayoutVars>
      </dgm:prSet>
      <dgm:spPr/>
    </dgm:pt>
    <dgm:pt modelId="{93ABC630-E565-E842-8123-BCE55465A73F}" type="pres">
      <dgm:prSet presAssocID="{C23DE623-D1AB-F646-96A7-2216F43A2272}" presName="Image" presStyleLbl="alignImgPlace1" presStyleIdx="0" presStyleCnt="3">
        <dgm:presLayoutVars>
          <dgm:chMax val="0"/>
          <dgm:chPref val="0"/>
        </dgm:presLayoutVars>
      </dgm:prSet>
      <dgm:spPr>
        <a:blipFill dpi="0" rotWithShape="1">
          <a:blip xmlns:r="http://schemas.openxmlformats.org/officeDocument/2006/relationships" r:embed="rId1">
            <a:alphaModFix amt="59000"/>
          </a:blip>
          <a:srcRect/>
          <a:stretch>
            <a:fillRect l="-32000" r="-32000"/>
          </a:stretch>
        </a:blipFill>
      </dgm:spPr>
    </dgm:pt>
    <dgm:pt modelId="{F9D86EDD-E8C3-8C40-B299-5285908634EB}" type="pres">
      <dgm:prSet presAssocID="{C23DE623-D1AB-F646-96A7-2216F43A2272}" presName="ChildComposite" presStyleCnt="0"/>
      <dgm:spPr/>
    </dgm:pt>
    <dgm:pt modelId="{C87C76FE-7866-BC4E-B799-9FA32BE086FC}" type="pres">
      <dgm:prSet presAssocID="{C23DE623-D1AB-F646-96A7-2216F43A2272}" presName="Child" presStyleLbl="node1" presStyleIdx="0" presStyleCnt="0">
        <dgm:presLayoutVars>
          <dgm:chMax val="0"/>
          <dgm:chPref val="0"/>
          <dgm:bulletEnabled val="1"/>
        </dgm:presLayoutVars>
      </dgm:prSet>
      <dgm:spPr/>
    </dgm:pt>
    <dgm:pt modelId="{24877E18-494B-4144-8BA7-C9DDF4C11E6A}" type="pres">
      <dgm:prSet presAssocID="{C23DE623-D1AB-F646-96A7-2216F43A2272}" presName="Parent" presStyleLbl="revTx" presStyleIdx="0" presStyleCnt="3">
        <dgm:presLayoutVars>
          <dgm:chMax val="1"/>
          <dgm:chPref val="0"/>
          <dgm:bulletEnabled val="1"/>
        </dgm:presLayoutVars>
      </dgm:prSet>
      <dgm:spPr/>
    </dgm:pt>
    <dgm:pt modelId="{7092BEC9-4908-A54B-A2D6-C8D10E412726}" type="pres">
      <dgm:prSet presAssocID="{658D20FA-F06E-AD41-99D5-8F1AC992AB4B}" presName="sibTrans" presStyleCnt="0"/>
      <dgm:spPr/>
    </dgm:pt>
    <dgm:pt modelId="{14A70F5F-1017-D84E-BABC-475001E391BC}" type="pres">
      <dgm:prSet presAssocID="{DC3EA8DC-4954-1847-802C-AB54B975AE86}" presName="composite" presStyleCnt="0">
        <dgm:presLayoutVars>
          <dgm:chMax val="1"/>
          <dgm:chPref val="1"/>
        </dgm:presLayoutVars>
      </dgm:prSet>
      <dgm:spPr/>
    </dgm:pt>
    <dgm:pt modelId="{7EF2C7D4-DC83-8641-A094-E16CC545F693}" type="pres">
      <dgm:prSet presAssocID="{DC3EA8DC-4954-1847-802C-AB54B975AE86}" presName="Accent" presStyleLbl="trAlignAcc1" presStyleIdx="1" presStyleCnt="3">
        <dgm:presLayoutVars>
          <dgm:chMax val="0"/>
          <dgm:chPref val="0"/>
        </dgm:presLayoutVars>
      </dgm:prSet>
      <dgm:spPr/>
    </dgm:pt>
    <dgm:pt modelId="{A427D2FC-E2FF-8741-B692-1125895CE92E}" type="pres">
      <dgm:prSet presAssocID="{DC3EA8DC-4954-1847-802C-AB54B975AE86}" presName="Image" presStyleLbl="alignImgPlace1" presStyleIdx="1" presStyleCnt="3">
        <dgm:presLayoutVars>
          <dgm:chMax val="0"/>
          <dgm:chPref val="0"/>
        </dgm:presLayoutVars>
      </dgm:prSet>
      <dgm:spPr>
        <a:blipFill>
          <a:blip xmlns:r="http://schemas.openxmlformats.org/officeDocument/2006/relationships" r:embed="rId2">
            <a:alphaModFix amt="59000"/>
          </a:blip>
          <a:stretch>
            <a:fillRect l="-32000" r="-32000"/>
          </a:stretch>
        </a:blipFill>
      </dgm:spPr>
    </dgm:pt>
    <dgm:pt modelId="{096810E1-384A-DC46-A196-9119BB2EE7B6}" type="pres">
      <dgm:prSet presAssocID="{DC3EA8DC-4954-1847-802C-AB54B975AE86}" presName="ChildComposite" presStyleCnt="0"/>
      <dgm:spPr/>
    </dgm:pt>
    <dgm:pt modelId="{5D4E06FA-E3EA-434E-929C-928FD9712E18}" type="pres">
      <dgm:prSet presAssocID="{DC3EA8DC-4954-1847-802C-AB54B975AE86}" presName="Child" presStyleLbl="node1" presStyleIdx="0" presStyleCnt="0">
        <dgm:presLayoutVars>
          <dgm:chMax val="0"/>
          <dgm:chPref val="0"/>
          <dgm:bulletEnabled val="1"/>
        </dgm:presLayoutVars>
      </dgm:prSet>
      <dgm:spPr/>
    </dgm:pt>
    <dgm:pt modelId="{2DD691BC-1364-2245-AA38-4FE24D7230D5}" type="pres">
      <dgm:prSet presAssocID="{DC3EA8DC-4954-1847-802C-AB54B975AE86}" presName="Parent" presStyleLbl="revTx" presStyleIdx="1" presStyleCnt="3">
        <dgm:presLayoutVars>
          <dgm:chMax val="1"/>
          <dgm:chPref val="0"/>
          <dgm:bulletEnabled val="1"/>
        </dgm:presLayoutVars>
      </dgm:prSet>
      <dgm:spPr/>
    </dgm:pt>
    <dgm:pt modelId="{FA2F6F8D-833D-434C-88C5-524C550FBBCB}" type="pres">
      <dgm:prSet presAssocID="{12102995-4D64-1C4C-BA7E-8809736A2E7B}" presName="sibTrans" presStyleCnt="0"/>
      <dgm:spPr/>
    </dgm:pt>
    <dgm:pt modelId="{F8376E24-3808-CB44-9EC9-2C279369E607}" type="pres">
      <dgm:prSet presAssocID="{A7E1EF2F-3080-5447-97DA-D97884192EF5}" presName="composite" presStyleCnt="0">
        <dgm:presLayoutVars>
          <dgm:chMax val="1"/>
          <dgm:chPref val="1"/>
        </dgm:presLayoutVars>
      </dgm:prSet>
      <dgm:spPr/>
    </dgm:pt>
    <dgm:pt modelId="{9C24AA7A-5444-474F-94C9-F58F5CC72644}" type="pres">
      <dgm:prSet presAssocID="{A7E1EF2F-3080-5447-97DA-D97884192EF5}" presName="Accent" presStyleLbl="trAlignAcc1" presStyleIdx="2" presStyleCnt="3">
        <dgm:presLayoutVars>
          <dgm:chMax val="0"/>
          <dgm:chPref val="0"/>
        </dgm:presLayoutVars>
      </dgm:prSet>
      <dgm:spPr/>
    </dgm:pt>
    <dgm:pt modelId="{82628458-AA6A-2A48-A0FF-14EA31ED4247}" type="pres">
      <dgm:prSet presAssocID="{A7E1EF2F-3080-5447-97DA-D97884192EF5}" presName="Image" presStyleLbl="alignImgPlace1" presStyleIdx="2" presStyleCnt="3">
        <dgm:presLayoutVars>
          <dgm:chMax val="0"/>
          <dgm:chPref val="0"/>
        </dgm:presLayoutVars>
      </dgm:prSet>
      <dgm:spPr>
        <a:blipFill dpi="0" rotWithShape="1">
          <a:blip xmlns:r="http://schemas.openxmlformats.org/officeDocument/2006/relationships" r:embed="rId3">
            <a:alphaModFix amt="62000"/>
          </a:blip>
          <a:srcRect/>
          <a:stretch>
            <a:fillRect l="-32000" r="-32000"/>
          </a:stretch>
        </a:blipFill>
      </dgm:spPr>
    </dgm:pt>
    <dgm:pt modelId="{C10EC45A-7377-984C-B8AD-73B1B342DFC9}" type="pres">
      <dgm:prSet presAssocID="{A7E1EF2F-3080-5447-97DA-D97884192EF5}" presName="ChildComposite" presStyleCnt="0"/>
      <dgm:spPr/>
    </dgm:pt>
    <dgm:pt modelId="{69B2646D-4EBB-B149-89EE-39E7227499AA}" type="pres">
      <dgm:prSet presAssocID="{A7E1EF2F-3080-5447-97DA-D97884192EF5}" presName="Child" presStyleLbl="node1" presStyleIdx="0" presStyleCnt="0">
        <dgm:presLayoutVars>
          <dgm:chMax val="0"/>
          <dgm:chPref val="0"/>
          <dgm:bulletEnabled val="1"/>
        </dgm:presLayoutVars>
      </dgm:prSet>
      <dgm:spPr/>
    </dgm:pt>
    <dgm:pt modelId="{FC40D466-2240-A641-9305-DF7E2D3809D4}" type="pres">
      <dgm:prSet presAssocID="{A7E1EF2F-3080-5447-97DA-D97884192EF5}" presName="Parent" presStyleLbl="revTx" presStyleIdx="2" presStyleCnt="3">
        <dgm:presLayoutVars>
          <dgm:chMax val="1"/>
          <dgm:chPref val="0"/>
          <dgm:bulletEnabled val="1"/>
        </dgm:presLayoutVars>
      </dgm:prSet>
      <dgm:spPr/>
    </dgm:pt>
  </dgm:ptLst>
  <dgm:cxnLst>
    <dgm:cxn modelId="{1823EF29-2613-1343-A67A-54353A29AE78}" type="presOf" srcId="{C23DE623-D1AB-F646-96A7-2216F43A2272}" destId="{24877E18-494B-4144-8BA7-C9DDF4C11E6A}" srcOrd="0" destOrd="0" presId="urn:microsoft.com/office/officeart/2008/layout/CaptionedPictures"/>
    <dgm:cxn modelId="{2354A94F-0D18-B841-B9DF-FB23E213B637}" type="presOf" srcId="{A7E1EF2F-3080-5447-97DA-D97884192EF5}" destId="{FC40D466-2240-A641-9305-DF7E2D3809D4}" srcOrd="0" destOrd="0" presId="urn:microsoft.com/office/officeart/2008/layout/CaptionedPictures"/>
    <dgm:cxn modelId="{76DC067F-FD10-054C-A4FE-617D0E8BF983}" srcId="{BD581ED0-9F49-654D-BA43-B2C296903325}" destId="{C23DE623-D1AB-F646-96A7-2216F43A2272}" srcOrd="0" destOrd="0" parTransId="{028A28A8-985C-124B-A645-EE894CD0C749}" sibTransId="{658D20FA-F06E-AD41-99D5-8F1AC992AB4B}"/>
    <dgm:cxn modelId="{FC097D96-8595-034E-B36E-85128A8B4F09}" srcId="{BD581ED0-9F49-654D-BA43-B2C296903325}" destId="{A7E1EF2F-3080-5447-97DA-D97884192EF5}" srcOrd="2" destOrd="0" parTransId="{D3BC50C2-CB7E-1442-8297-45BEFBEBCACB}" sibTransId="{463F745B-AAF8-9B47-A241-C2E3D2FFA3B3}"/>
    <dgm:cxn modelId="{04BB7DC4-5A8C-9947-A1DC-92B6E1B9534D}" srcId="{BD581ED0-9F49-654D-BA43-B2C296903325}" destId="{DC3EA8DC-4954-1847-802C-AB54B975AE86}" srcOrd="1" destOrd="0" parTransId="{B099F466-B0EF-3E41-9812-E57BE222B10B}" sibTransId="{12102995-4D64-1C4C-BA7E-8809736A2E7B}"/>
    <dgm:cxn modelId="{E52548D2-86BF-AF49-83C9-8AFCC34C2226}" type="presOf" srcId="{DC3EA8DC-4954-1847-802C-AB54B975AE86}" destId="{2DD691BC-1364-2245-AA38-4FE24D7230D5}" srcOrd="0" destOrd="0" presId="urn:microsoft.com/office/officeart/2008/layout/CaptionedPictures"/>
    <dgm:cxn modelId="{F862F2DC-12F9-974E-A019-234347C87A31}" type="presOf" srcId="{BD581ED0-9F49-654D-BA43-B2C296903325}" destId="{E029E709-80FA-2945-83D2-6ED4B7ADD94A}" srcOrd="0" destOrd="0" presId="urn:microsoft.com/office/officeart/2008/layout/CaptionedPictures"/>
    <dgm:cxn modelId="{05DF116F-D6AF-CE4B-9456-4065BC3E5C39}" type="presParOf" srcId="{E029E709-80FA-2945-83D2-6ED4B7ADD94A}" destId="{FE80AB2F-EEB1-854E-8564-1A1D0C05E223}" srcOrd="0" destOrd="0" presId="urn:microsoft.com/office/officeart/2008/layout/CaptionedPictures"/>
    <dgm:cxn modelId="{E0766DB9-A715-B143-8FD3-807020C11E72}" type="presParOf" srcId="{FE80AB2F-EEB1-854E-8564-1A1D0C05E223}" destId="{F3BA761A-DE29-3445-94F4-399CBB4C3B7A}" srcOrd="0" destOrd="0" presId="urn:microsoft.com/office/officeart/2008/layout/CaptionedPictures"/>
    <dgm:cxn modelId="{2210D4A7-48C4-4F43-A6A9-0716D4BF461F}" type="presParOf" srcId="{FE80AB2F-EEB1-854E-8564-1A1D0C05E223}" destId="{93ABC630-E565-E842-8123-BCE55465A73F}" srcOrd="1" destOrd="0" presId="urn:microsoft.com/office/officeart/2008/layout/CaptionedPictures"/>
    <dgm:cxn modelId="{B2757F54-5A3E-D344-A4FF-1963204F939D}" type="presParOf" srcId="{FE80AB2F-EEB1-854E-8564-1A1D0C05E223}" destId="{F9D86EDD-E8C3-8C40-B299-5285908634EB}" srcOrd="2" destOrd="0" presId="urn:microsoft.com/office/officeart/2008/layout/CaptionedPictures"/>
    <dgm:cxn modelId="{960FD963-23E7-6646-803A-4B096CDFB102}" type="presParOf" srcId="{F9D86EDD-E8C3-8C40-B299-5285908634EB}" destId="{C87C76FE-7866-BC4E-B799-9FA32BE086FC}" srcOrd="0" destOrd="0" presId="urn:microsoft.com/office/officeart/2008/layout/CaptionedPictures"/>
    <dgm:cxn modelId="{6A1D3B95-950E-3D4A-ADD3-E6E4B5BDF572}" type="presParOf" srcId="{F9D86EDD-E8C3-8C40-B299-5285908634EB}" destId="{24877E18-494B-4144-8BA7-C9DDF4C11E6A}" srcOrd="1" destOrd="0" presId="urn:microsoft.com/office/officeart/2008/layout/CaptionedPictures"/>
    <dgm:cxn modelId="{66936F85-3133-0642-9038-5242C6FE8D51}" type="presParOf" srcId="{E029E709-80FA-2945-83D2-6ED4B7ADD94A}" destId="{7092BEC9-4908-A54B-A2D6-C8D10E412726}" srcOrd="1" destOrd="0" presId="urn:microsoft.com/office/officeart/2008/layout/CaptionedPictures"/>
    <dgm:cxn modelId="{D13795C1-2BB2-F444-841B-518AB780C078}" type="presParOf" srcId="{E029E709-80FA-2945-83D2-6ED4B7ADD94A}" destId="{14A70F5F-1017-D84E-BABC-475001E391BC}" srcOrd="2" destOrd="0" presId="urn:microsoft.com/office/officeart/2008/layout/CaptionedPictures"/>
    <dgm:cxn modelId="{5D02BF3A-BB99-384B-8A74-FD7673245B9D}" type="presParOf" srcId="{14A70F5F-1017-D84E-BABC-475001E391BC}" destId="{7EF2C7D4-DC83-8641-A094-E16CC545F693}" srcOrd="0" destOrd="0" presId="urn:microsoft.com/office/officeart/2008/layout/CaptionedPictures"/>
    <dgm:cxn modelId="{FC0870AC-8C25-1F44-BFF8-782F0EC434BD}" type="presParOf" srcId="{14A70F5F-1017-D84E-BABC-475001E391BC}" destId="{A427D2FC-E2FF-8741-B692-1125895CE92E}" srcOrd="1" destOrd="0" presId="urn:microsoft.com/office/officeart/2008/layout/CaptionedPictures"/>
    <dgm:cxn modelId="{CFFF6F90-47A2-2147-A86C-31EAC00B5237}" type="presParOf" srcId="{14A70F5F-1017-D84E-BABC-475001E391BC}" destId="{096810E1-384A-DC46-A196-9119BB2EE7B6}" srcOrd="2" destOrd="0" presId="urn:microsoft.com/office/officeart/2008/layout/CaptionedPictures"/>
    <dgm:cxn modelId="{3B36C8C8-D6B1-8A44-BBA9-2CC88FC5C2DC}" type="presParOf" srcId="{096810E1-384A-DC46-A196-9119BB2EE7B6}" destId="{5D4E06FA-E3EA-434E-929C-928FD9712E18}" srcOrd="0" destOrd="0" presId="urn:microsoft.com/office/officeart/2008/layout/CaptionedPictures"/>
    <dgm:cxn modelId="{27DF65E8-9BA6-3F42-A277-CFBCA1B78E60}" type="presParOf" srcId="{096810E1-384A-DC46-A196-9119BB2EE7B6}" destId="{2DD691BC-1364-2245-AA38-4FE24D7230D5}" srcOrd="1" destOrd="0" presId="urn:microsoft.com/office/officeart/2008/layout/CaptionedPictures"/>
    <dgm:cxn modelId="{152C1176-0645-8340-B4B3-CEB6CB2E9C15}" type="presParOf" srcId="{E029E709-80FA-2945-83D2-6ED4B7ADD94A}" destId="{FA2F6F8D-833D-434C-88C5-524C550FBBCB}" srcOrd="3" destOrd="0" presId="urn:microsoft.com/office/officeart/2008/layout/CaptionedPictures"/>
    <dgm:cxn modelId="{41B677C7-9AE0-6745-8C99-F0863F76D1AC}" type="presParOf" srcId="{E029E709-80FA-2945-83D2-6ED4B7ADD94A}" destId="{F8376E24-3808-CB44-9EC9-2C279369E607}" srcOrd="4" destOrd="0" presId="urn:microsoft.com/office/officeart/2008/layout/CaptionedPictures"/>
    <dgm:cxn modelId="{704D1298-53CC-644C-927F-A40726883208}" type="presParOf" srcId="{F8376E24-3808-CB44-9EC9-2C279369E607}" destId="{9C24AA7A-5444-474F-94C9-F58F5CC72644}" srcOrd="0" destOrd="0" presId="urn:microsoft.com/office/officeart/2008/layout/CaptionedPictures"/>
    <dgm:cxn modelId="{F25F4413-696F-7449-93F9-CA19ADA81797}" type="presParOf" srcId="{F8376E24-3808-CB44-9EC9-2C279369E607}" destId="{82628458-AA6A-2A48-A0FF-14EA31ED4247}" srcOrd="1" destOrd="0" presId="urn:microsoft.com/office/officeart/2008/layout/CaptionedPictures"/>
    <dgm:cxn modelId="{30FC4F9E-7FA7-7D48-80AE-1465F8935C64}" type="presParOf" srcId="{F8376E24-3808-CB44-9EC9-2C279369E607}" destId="{C10EC45A-7377-984C-B8AD-73B1B342DFC9}" srcOrd="2" destOrd="0" presId="urn:microsoft.com/office/officeart/2008/layout/CaptionedPictures"/>
    <dgm:cxn modelId="{57499109-CC77-2740-89AE-987F66C39280}" type="presParOf" srcId="{C10EC45A-7377-984C-B8AD-73B1B342DFC9}" destId="{69B2646D-4EBB-B149-89EE-39E7227499AA}" srcOrd="0" destOrd="0" presId="urn:microsoft.com/office/officeart/2008/layout/CaptionedPictures"/>
    <dgm:cxn modelId="{A76E0687-5F17-174A-95DB-0EA8219356B4}" type="presParOf" srcId="{C10EC45A-7377-984C-B8AD-73B1B342DFC9}" destId="{FC40D466-2240-A641-9305-DF7E2D3809D4}"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581ED0-9F49-654D-BA43-B2C296903325}" type="doc">
      <dgm:prSet loTypeId="urn:microsoft.com/office/officeart/2008/layout/CaptionedPictures" loCatId="" qsTypeId="urn:microsoft.com/office/officeart/2005/8/quickstyle/simple3" qsCatId="simple" csTypeId="urn:microsoft.com/office/officeart/2005/8/colors/accent1_2" csCatId="accent1" phldr="1"/>
      <dgm:spPr/>
      <dgm:t>
        <a:bodyPr/>
        <a:lstStyle/>
        <a:p>
          <a:endParaRPr lang="en-US"/>
        </a:p>
      </dgm:t>
    </dgm:pt>
    <dgm:pt modelId="{C23DE623-D1AB-F646-96A7-2216F43A2272}">
      <dgm:prSet phldrT="[Text]" custT="1"/>
      <dgm:spPr/>
      <dgm:t>
        <a:bodyPr/>
        <a:lstStyle/>
        <a:p>
          <a:r>
            <a:rPr lang="en-US" sz="2000" dirty="0"/>
            <a:t>Income Tracker</a:t>
          </a:r>
        </a:p>
      </dgm:t>
    </dgm:pt>
    <dgm:pt modelId="{028A28A8-985C-124B-A645-EE894CD0C749}" type="parTrans" cxnId="{76DC067F-FD10-054C-A4FE-617D0E8BF983}">
      <dgm:prSet/>
      <dgm:spPr/>
      <dgm:t>
        <a:bodyPr/>
        <a:lstStyle/>
        <a:p>
          <a:endParaRPr lang="en-US"/>
        </a:p>
      </dgm:t>
    </dgm:pt>
    <dgm:pt modelId="{658D20FA-F06E-AD41-99D5-8F1AC992AB4B}" type="sibTrans" cxnId="{76DC067F-FD10-054C-A4FE-617D0E8BF983}">
      <dgm:prSet/>
      <dgm:spPr/>
      <dgm:t>
        <a:bodyPr/>
        <a:lstStyle/>
        <a:p>
          <a:endParaRPr lang="en-US"/>
        </a:p>
      </dgm:t>
    </dgm:pt>
    <dgm:pt modelId="{DC3EA8DC-4954-1847-802C-AB54B975AE86}">
      <dgm:prSet phldrT="[Text]"/>
      <dgm:spPr/>
      <dgm:t>
        <a:bodyPr/>
        <a:lstStyle/>
        <a:p>
          <a:r>
            <a:rPr lang="en-US" dirty="0"/>
            <a:t>Tracking Income and Benefits</a:t>
          </a:r>
        </a:p>
        <a:p>
          <a:r>
            <a:rPr lang="en-US" dirty="0"/>
            <a:t>Increasing Income</a:t>
          </a:r>
        </a:p>
      </dgm:t>
    </dgm:pt>
    <dgm:pt modelId="{B099F466-B0EF-3E41-9812-E57BE222B10B}" type="parTrans" cxnId="{04BB7DC4-5A8C-9947-A1DC-92B6E1B9534D}">
      <dgm:prSet/>
      <dgm:spPr/>
      <dgm:t>
        <a:bodyPr/>
        <a:lstStyle/>
        <a:p>
          <a:endParaRPr lang="en-US"/>
        </a:p>
      </dgm:t>
    </dgm:pt>
    <dgm:pt modelId="{12102995-4D64-1C4C-BA7E-8809736A2E7B}" type="sibTrans" cxnId="{04BB7DC4-5A8C-9947-A1DC-92B6E1B9534D}">
      <dgm:prSet/>
      <dgm:spPr/>
      <dgm:t>
        <a:bodyPr/>
        <a:lstStyle/>
        <a:p>
          <a:endParaRPr lang="en-US"/>
        </a:p>
      </dgm:t>
    </dgm:pt>
    <dgm:pt modelId="{A7E1EF2F-3080-5447-97DA-D97884192EF5}">
      <dgm:prSet phldrT="[Text]" custT="1"/>
      <dgm:spPr/>
      <dgm:t>
        <a:bodyPr/>
        <a:lstStyle/>
        <a:p>
          <a:r>
            <a:rPr lang="en-US" sz="2000" dirty="0"/>
            <a:t>All Three</a:t>
          </a:r>
        </a:p>
      </dgm:t>
    </dgm:pt>
    <dgm:pt modelId="{D3BC50C2-CB7E-1442-8297-45BEFBEBCACB}" type="parTrans" cxnId="{FC097D96-8595-034E-B36E-85128A8B4F09}">
      <dgm:prSet/>
      <dgm:spPr/>
      <dgm:t>
        <a:bodyPr/>
        <a:lstStyle/>
        <a:p>
          <a:endParaRPr lang="en-US"/>
        </a:p>
      </dgm:t>
    </dgm:pt>
    <dgm:pt modelId="{463F745B-AAF8-9B47-A241-C2E3D2FFA3B3}" type="sibTrans" cxnId="{FC097D96-8595-034E-B36E-85128A8B4F09}">
      <dgm:prSet/>
      <dgm:spPr/>
      <dgm:t>
        <a:bodyPr/>
        <a:lstStyle/>
        <a:p>
          <a:endParaRPr lang="en-US"/>
        </a:p>
      </dgm:t>
    </dgm:pt>
    <dgm:pt modelId="{E029E709-80FA-2945-83D2-6ED4B7ADD94A}" type="pres">
      <dgm:prSet presAssocID="{BD581ED0-9F49-654D-BA43-B2C296903325}" presName="Name0" presStyleCnt="0">
        <dgm:presLayoutVars>
          <dgm:chMax/>
          <dgm:chPref/>
          <dgm:dir/>
        </dgm:presLayoutVars>
      </dgm:prSet>
      <dgm:spPr/>
    </dgm:pt>
    <dgm:pt modelId="{FE80AB2F-EEB1-854E-8564-1A1D0C05E223}" type="pres">
      <dgm:prSet presAssocID="{C23DE623-D1AB-F646-96A7-2216F43A2272}" presName="composite" presStyleCnt="0">
        <dgm:presLayoutVars>
          <dgm:chMax val="1"/>
          <dgm:chPref val="1"/>
        </dgm:presLayoutVars>
      </dgm:prSet>
      <dgm:spPr/>
    </dgm:pt>
    <dgm:pt modelId="{F3BA761A-DE29-3445-94F4-399CBB4C3B7A}" type="pres">
      <dgm:prSet presAssocID="{C23DE623-D1AB-F646-96A7-2216F43A2272}" presName="Accent" presStyleLbl="trAlignAcc1" presStyleIdx="0" presStyleCnt="3">
        <dgm:presLayoutVars>
          <dgm:chMax val="0"/>
          <dgm:chPref val="0"/>
        </dgm:presLayoutVars>
      </dgm:prSet>
      <dgm:spPr/>
    </dgm:pt>
    <dgm:pt modelId="{93ABC630-E565-E842-8123-BCE55465A73F}" type="pres">
      <dgm:prSet presAssocID="{C23DE623-D1AB-F646-96A7-2216F43A2272}" presName="Image" presStyleLbl="alignImgPlace1" presStyleIdx="0" presStyleCnt="3">
        <dgm:presLayoutVars>
          <dgm:chMax val="0"/>
          <dgm:chPref val="0"/>
        </dgm:presLayoutVars>
      </dgm:prSet>
      <dgm:spPr>
        <a:blipFill dpi="0" rotWithShape="1">
          <a:blip xmlns:r="http://schemas.openxmlformats.org/officeDocument/2006/relationships" r:embed="rId1">
            <a:alphaModFix amt="59000"/>
          </a:blip>
          <a:srcRect/>
          <a:stretch>
            <a:fillRect l="-32000" r="-32000"/>
          </a:stretch>
        </a:blipFill>
      </dgm:spPr>
    </dgm:pt>
    <dgm:pt modelId="{F9D86EDD-E8C3-8C40-B299-5285908634EB}" type="pres">
      <dgm:prSet presAssocID="{C23DE623-D1AB-F646-96A7-2216F43A2272}" presName="ChildComposite" presStyleCnt="0"/>
      <dgm:spPr/>
    </dgm:pt>
    <dgm:pt modelId="{C87C76FE-7866-BC4E-B799-9FA32BE086FC}" type="pres">
      <dgm:prSet presAssocID="{C23DE623-D1AB-F646-96A7-2216F43A2272}" presName="Child" presStyleLbl="node1" presStyleIdx="0" presStyleCnt="0">
        <dgm:presLayoutVars>
          <dgm:chMax val="0"/>
          <dgm:chPref val="0"/>
          <dgm:bulletEnabled val="1"/>
        </dgm:presLayoutVars>
      </dgm:prSet>
      <dgm:spPr/>
    </dgm:pt>
    <dgm:pt modelId="{24877E18-494B-4144-8BA7-C9DDF4C11E6A}" type="pres">
      <dgm:prSet presAssocID="{C23DE623-D1AB-F646-96A7-2216F43A2272}" presName="Parent" presStyleLbl="revTx" presStyleIdx="0" presStyleCnt="3">
        <dgm:presLayoutVars>
          <dgm:chMax val="1"/>
          <dgm:chPref val="0"/>
          <dgm:bulletEnabled val="1"/>
        </dgm:presLayoutVars>
      </dgm:prSet>
      <dgm:spPr/>
    </dgm:pt>
    <dgm:pt modelId="{7092BEC9-4908-A54B-A2D6-C8D10E412726}" type="pres">
      <dgm:prSet presAssocID="{658D20FA-F06E-AD41-99D5-8F1AC992AB4B}" presName="sibTrans" presStyleCnt="0"/>
      <dgm:spPr/>
    </dgm:pt>
    <dgm:pt modelId="{14A70F5F-1017-D84E-BABC-475001E391BC}" type="pres">
      <dgm:prSet presAssocID="{DC3EA8DC-4954-1847-802C-AB54B975AE86}" presName="composite" presStyleCnt="0">
        <dgm:presLayoutVars>
          <dgm:chMax val="1"/>
          <dgm:chPref val="1"/>
        </dgm:presLayoutVars>
      </dgm:prSet>
      <dgm:spPr/>
    </dgm:pt>
    <dgm:pt modelId="{7EF2C7D4-DC83-8641-A094-E16CC545F693}" type="pres">
      <dgm:prSet presAssocID="{DC3EA8DC-4954-1847-802C-AB54B975AE86}" presName="Accent" presStyleLbl="trAlignAcc1" presStyleIdx="1" presStyleCnt="3">
        <dgm:presLayoutVars>
          <dgm:chMax val="0"/>
          <dgm:chPref val="0"/>
        </dgm:presLayoutVars>
      </dgm:prSet>
      <dgm:spPr/>
    </dgm:pt>
    <dgm:pt modelId="{A427D2FC-E2FF-8741-B692-1125895CE92E}" type="pres">
      <dgm:prSet presAssocID="{DC3EA8DC-4954-1847-802C-AB54B975AE86}" presName="Image" presStyleLbl="alignImgPlace1" presStyleIdx="1" presStyleCnt="3">
        <dgm:presLayoutVars>
          <dgm:chMax val="0"/>
          <dgm:chPref val="0"/>
        </dgm:presLayoutVars>
      </dgm:prSet>
      <dgm:spPr>
        <a:blipFill>
          <a:blip xmlns:r="http://schemas.openxmlformats.org/officeDocument/2006/relationships" r:embed="rId2">
            <a:alphaModFix amt="59000"/>
          </a:blip>
          <a:stretch>
            <a:fillRect l="-32000" r="-32000"/>
          </a:stretch>
        </a:blipFill>
      </dgm:spPr>
    </dgm:pt>
    <dgm:pt modelId="{096810E1-384A-DC46-A196-9119BB2EE7B6}" type="pres">
      <dgm:prSet presAssocID="{DC3EA8DC-4954-1847-802C-AB54B975AE86}" presName="ChildComposite" presStyleCnt="0"/>
      <dgm:spPr/>
    </dgm:pt>
    <dgm:pt modelId="{5D4E06FA-E3EA-434E-929C-928FD9712E18}" type="pres">
      <dgm:prSet presAssocID="{DC3EA8DC-4954-1847-802C-AB54B975AE86}" presName="Child" presStyleLbl="node1" presStyleIdx="0" presStyleCnt="0">
        <dgm:presLayoutVars>
          <dgm:chMax val="0"/>
          <dgm:chPref val="0"/>
          <dgm:bulletEnabled val="1"/>
        </dgm:presLayoutVars>
      </dgm:prSet>
      <dgm:spPr/>
    </dgm:pt>
    <dgm:pt modelId="{2DD691BC-1364-2245-AA38-4FE24D7230D5}" type="pres">
      <dgm:prSet presAssocID="{DC3EA8DC-4954-1847-802C-AB54B975AE86}" presName="Parent" presStyleLbl="revTx" presStyleIdx="1" presStyleCnt="3">
        <dgm:presLayoutVars>
          <dgm:chMax val="1"/>
          <dgm:chPref val="0"/>
          <dgm:bulletEnabled val="1"/>
        </dgm:presLayoutVars>
      </dgm:prSet>
      <dgm:spPr/>
    </dgm:pt>
    <dgm:pt modelId="{FA2F6F8D-833D-434C-88C5-524C550FBBCB}" type="pres">
      <dgm:prSet presAssocID="{12102995-4D64-1C4C-BA7E-8809736A2E7B}" presName="sibTrans" presStyleCnt="0"/>
      <dgm:spPr/>
    </dgm:pt>
    <dgm:pt modelId="{F8376E24-3808-CB44-9EC9-2C279369E607}" type="pres">
      <dgm:prSet presAssocID="{A7E1EF2F-3080-5447-97DA-D97884192EF5}" presName="composite" presStyleCnt="0">
        <dgm:presLayoutVars>
          <dgm:chMax val="1"/>
          <dgm:chPref val="1"/>
        </dgm:presLayoutVars>
      </dgm:prSet>
      <dgm:spPr/>
    </dgm:pt>
    <dgm:pt modelId="{9C24AA7A-5444-474F-94C9-F58F5CC72644}" type="pres">
      <dgm:prSet presAssocID="{A7E1EF2F-3080-5447-97DA-D97884192EF5}" presName="Accent" presStyleLbl="trAlignAcc1" presStyleIdx="2" presStyleCnt="3">
        <dgm:presLayoutVars>
          <dgm:chMax val="0"/>
          <dgm:chPref val="0"/>
        </dgm:presLayoutVars>
      </dgm:prSet>
      <dgm:spPr/>
    </dgm:pt>
    <dgm:pt modelId="{82628458-AA6A-2A48-A0FF-14EA31ED4247}" type="pres">
      <dgm:prSet presAssocID="{A7E1EF2F-3080-5447-97DA-D97884192EF5}" presName="Image" presStyleLbl="alignImgPlace1" presStyleIdx="2" presStyleCnt="3">
        <dgm:presLayoutVars>
          <dgm:chMax val="0"/>
          <dgm:chPref val="0"/>
        </dgm:presLayoutVars>
      </dgm:prSet>
      <dgm:spPr>
        <a:blipFill dpi="0" rotWithShape="1">
          <a:blip xmlns:r="http://schemas.openxmlformats.org/officeDocument/2006/relationships" r:embed="rId3">
            <a:alphaModFix amt="62000"/>
          </a:blip>
          <a:srcRect/>
          <a:stretch>
            <a:fillRect l="-32000" r="-32000"/>
          </a:stretch>
        </a:blipFill>
      </dgm:spPr>
    </dgm:pt>
    <dgm:pt modelId="{C10EC45A-7377-984C-B8AD-73B1B342DFC9}" type="pres">
      <dgm:prSet presAssocID="{A7E1EF2F-3080-5447-97DA-D97884192EF5}" presName="ChildComposite" presStyleCnt="0"/>
      <dgm:spPr/>
    </dgm:pt>
    <dgm:pt modelId="{69B2646D-4EBB-B149-89EE-39E7227499AA}" type="pres">
      <dgm:prSet presAssocID="{A7E1EF2F-3080-5447-97DA-D97884192EF5}" presName="Child" presStyleLbl="node1" presStyleIdx="0" presStyleCnt="0">
        <dgm:presLayoutVars>
          <dgm:chMax val="0"/>
          <dgm:chPref val="0"/>
          <dgm:bulletEnabled val="1"/>
        </dgm:presLayoutVars>
      </dgm:prSet>
      <dgm:spPr/>
    </dgm:pt>
    <dgm:pt modelId="{FC40D466-2240-A641-9305-DF7E2D3809D4}" type="pres">
      <dgm:prSet presAssocID="{A7E1EF2F-3080-5447-97DA-D97884192EF5}" presName="Parent" presStyleLbl="revTx" presStyleIdx="2" presStyleCnt="3">
        <dgm:presLayoutVars>
          <dgm:chMax val="1"/>
          <dgm:chPref val="0"/>
          <dgm:bulletEnabled val="1"/>
        </dgm:presLayoutVars>
      </dgm:prSet>
      <dgm:spPr/>
    </dgm:pt>
  </dgm:ptLst>
  <dgm:cxnLst>
    <dgm:cxn modelId="{1823EF29-2613-1343-A67A-54353A29AE78}" type="presOf" srcId="{C23DE623-D1AB-F646-96A7-2216F43A2272}" destId="{24877E18-494B-4144-8BA7-C9DDF4C11E6A}" srcOrd="0" destOrd="0" presId="urn:microsoft.com/office/officeart/2008/layout/CaptionedPictures"/>
    <dgm:cxn modelId="{2354A94F-0D18-B841-B9DF-FB23E213B637}" type="presOf" srcId="{A7E1EF2F-3080-5447-97DA-D97884192EF5}" destId="{FC40D466-2240-A641-9305-DF7E2D3809D4}" srcOrd="0" destOrd="0" presId="urn:microsoft.com/office/officeart/2008/layout/CaptionedPictures"/>
    <dgm:cxn modelId="{76DC067F-FD10-054C-A4FE-617D0E8BF983}" srcId="{BD581ED0-9F49-654D-BA43-B2C296903325}" destId="{C23DE623-D1AB-F646-96A7-2216F43A2272}" srcOrd="0" destOrd="0" parTransId="{028A28A8-985C-124B-A645-EE894CD0C749}" sibTransId="{658D20FA-F06E-AD41-99D5-8F1AC992AB4B}"/>
    <dgm:cxn modelId="{FC097D96-8595-034E-B36E-85128A8B4F09}" srcId="{BD581ED0-9F49-654D-BA43-B2C296903325}" destId="{A7E1EF2F-3080-5447-97DA-D97884192EF5}" srcOrd="2" destOrd="0" parTransId="{D3BC50C2-CB7E-1442-8297-45BEFBEBCACB}" sibTransId="{463F745B-AAF8-9B47-A241-C2E3D2FFA3B3}"/>
    <dgm:cxn modelId="{04BB7DC4-5A8C-9947-A1DC-92B6E1B9534D}" srcId="{BD581ED0-9F49-654D-BA43-B2C296903325}" destId="{DC3EA8DC-4954-1847-802C-AB54B975AE86}" srcOrd="1" destOrd="0" parTransId="{B099F466-B0EF-3E41-9812-E57BE222B10B}" sibTransId="{12102995-4D64-1C4C-BA7E-8809736A2E7B}"/>
    <dgm:cxn modelId="{E52548D2-86BF-AF49-83C9-8AFCC34C2226}" type="presOf" srcId="{DC3EA8DC-4954-1847-802C-AB54B975AE86}" destId="{2DD691BC-1364-2245-AA38-4FE24D7230D5}" srcOrd="0" destOrd="0" presId="urn:microsoft.com/office/officeart/2008/layout/CaptionedPictures"/>
    <dgm:cxn modelId="{F862F2DC-12F9-974E-A019-234347C87A31}" type="presOf" srcId="{BD581ED0-9F49-654D-BA43-B2C296903325}" destId="{E029E709-80FA-2945-83D2-6ED4B7ADD94A}" srcOrd="0" destOrd="0" presId="urn:microsoft.com/office/officeart/2008/layout/CaptionedPictures"/>
    <dgm:cxn modelId="{05DF116F-D6AF-CE4B-9456-4065BC3E5C39}" type="presParOf" srcId="{E029E709-80FA-2945-83D2-6ED4B7ADD94A}" destId="{FE80AB2F-EEB1-854E-8564-1A1D0C05E223}" srcOrd="0" destOrd="0" presId="urn:microsoft.com/office/officeart/2008/layout/CaptionedPictures"/>
    <dgm:cxn modelId="{E0766DB9-A715-B143-8FD3-807020C11E72}" type="presParOf" srcId="{FE80AB2F-EEB1-854E-8564-1A1D0C05E223}" destId="{F3BA761A-DE29-3445-94F4-399CBB4C3B7A}" srcOrd="0" destOrd="0" presId="urn:microsoft.com/office/officeart/2008/layout/CaptionedPictures"/>
    <dgm:cxn modelId="{2210D4A7-48C4-4F43-A6A9-0716D4BF461F}" type="presParOf" srcId="{FE80AB2F-EEB1-854E-8564-1A1D0C05E223}" destId="{93ABC630-E565-E842-8123-BCE55465A73F}" srcOrd="1" destOrd="0" presId="urn:microsoft.com/office/officeart/2008/layout/CaptionedPictures"/>
    <dgm:cxn modelId="{B2757F54-5A3E-D344-A4FF-1963204F939D}" type="presParOf" srcId="{FE80AB2F-EEB1-854E-8564-1A1D0C05E223}" destId="{F9D86EDD-E8C3-8C40-B299-5285908634EB}" srcOrd="2" destOrd="0" presId="urn:microsoft.com/office/officeart/2008/layout/CaptionedPictures"/>
    <dgm:cxn modelId="{960FD963-23E7-6646-803A-4B096CDFB102}" type="presParOf" srcId="{F9D86EDD-E8C3-8C40-B299-5285908634EB}" destId="{C87C76FE-7866-BC4E-B799-9FA32BE086FC}" srcOrd="0" destOrd="0" presId="urn:microsoft.com/office/officeart/2008/layout/CaptionedPictures"/>
    <dgm:cxn modelId="{6A1D3B95-950E-3D4A-ADD3-E6E4B5BDF572}" type="presParOf" srcId="{F9D86EDD-E8C3-8C40-B299-5285908634EB}" destId="{24877E18-494B-4144-8BA7-C9DDF4C11E6A}" srcOrd="1" destOrd="0" presId="urn:microsoft.com/office/officeart/2008/layout/CaptionedPictures"/>
    <dgm:cxn modelId="{66936F85-3133-0642-9038-5242C6FE8D51}" type="presParOf" srcId="{E029E709-80FA-2945-83D2-6ED4B7ADD94A}" destId="{7092BEC9-4908-A54B-A2D6-C8D10E412726}" srcOrd="1" destOrd="0" presId="urn:microsoft.com/office/officeart/2008/layout/CaptionedPictures"/>
    <dgm:cxn modelId="{D13795C1-2BB2-F444-841B-518AB780C078}" type="presParOf" srcId="{E029E709-80FA-2945-83D2-6ED4B7ADD94A}" destId="{14A70F5F-1017-D84E-BABC-475001E391BC}" srcOrd="2" destOrd="0" presId="urn:microsoft.com/office/officeart/2008/layout/CaptionedPictures"/>
    <dgm:cxn modelId="{5D02BF3A-BB99-384B-8A74-FD7673245B9D}" type="presParOf" srcId="{14A70F5F-1017-D84E-BABC-475001E391BC}" destId="{7EF2C7D4-DC83-8641-A094-E16CC545F693}" srcOrd="0" destOrd="0" presId="urn:microsoft.com/office/officeart/2008/layout/CaptionedPictures"/>
    <dgm:cxn modelId="{FC0870AC-8C25-1F44-BFF8-782F0EC434BD}" type="presParOf" srcId="{14A70F5F-1017-D84E-BABC-475001E391BC}" destId="{A427D2FC-E2FF-8741-B692-1125895CE92E}" srcOrd="1" destOrd="0" presId="urn:microsoft.com/office/officeart/2008/layout/CaptionedPictures"/>
    <dgm:cxn modelId="{CFFF6F90-47A2-2147-A86C-31EAC00B5237}" type="presParOf" srcId="{14A70F5F-1017-D84E-BABC-475001E391BC}" destId="{096810E1-384A-DC46-A196-9119BB2EE7B6}" srcOrd="2" destOrd="0" presId="urn:microsoft.com/office/officeart/2008/layout/CaptionedPictures"/>
    <dgm:cxn modelId="{3B36C8C8-D6B1-8A44-BBA9-2CC88FC5C2DC}" type="presParOf" srcId="{096810E1-384A-DC46-A196-9119BB2EE7B6}" destId="{5D4E06FA-E3EA-434E-929C-928FD9712E18}" srcOrd="0" destOrd="0" presId="urn:microsoft.com/office/officeart/2008/layout/CaptionedPictures"/>
    <dgm:cxn modelId="{27DF65E8-9BA6-3F42-A277-CFBCA1B78E60}" type="presParOf" srcId="{096810E1-384A-DC46-A196-9119BB2EE7B6}" destId="{2DD691BC-1364-2245-AA38-4FE24D7230D5}" srcOrd="1" destOrd="0" presId="urn:microsoft.com/office/officeart/2008/layout/CaptionedPictures"/>
    <dgm:cxn modelId="{152C1176-0645-8340-B4B3-CEB6CB2E9C15}" type="presParOf" srcId="{E029E709-80FA-2945-83D2-6ED4B7ADD94A}" destId="{FA2F6F8D-833D-434C-88C5-524C550FBBCB}" srcOrd="3" destOrd="0" presId="urn:microsoft.com/office/officeart/2008/layout/CaptionedPictures"/>
    <dgm:cxn modelId="{41B677C7-9AE0-6745-8C99-F0863F76D1AC}" type="presParOf" srcId="{E029E709-80FA-2945-83D2-6ED4B7ADD94A}" destId="{F8376E24-3808-CB44-9EC9-2C279369E607}" srcOrd="4" destOrd="0" presId="urn:microsoft.com/office/officeart/2008/layout/CaptionedPictures"/>
    <dgm:cxn modelId="{704D1298-53CC-644C-927F-A40726883208}" type="presParOf" srcId="{F8376E24-3808-CB44-9EC9-2C279369E607}" destId="{9C24AA7A-5444-474F-94C9-F58F5CC72644}" srcOrd="0" destOrd="0" presId="urn:microsoft.com/office/officeart/2008/layout/CaptionedPictures"/>
    <dgm:cxn modelId="{F25F4413-696F-7449-93F9-CA19ADA81797}" type="presParOf" srcId="{F8376E24-3808-CB44-9EC9-2C279369E607}" destId="{82628458-AA6A-2A48-A0FF-14EA31ED4247}" srcOrd="1" destOrd="0" presId="urn:microsoft.com/office/officeart/2008/layout/CaptionedPictures"/>
    <dgm:cxn modelId="{30FC4F9E-7FA7-7D48-80AE-1465F8935C64}" type="presParOf" srcId="{F8376E24-3808-CB44-9EC9-2C279369E607}" destId="{C10EC45A-7377-984C-B8AD-73B1B342DFC9}" srcOrd="2" destOrd="0" presId="urn:microsoft.com/office/officeart/2008/layout/CaptionedPictures"/>
    <dgm:cxn modelId="{57499109-CC77-2740-89AE-987F66C39280}" type="presParOf" srcId="{C10EC45A-7377-984C-B8AD-73B1B342DFC9}" destId="{69B2646D-4EBB-B149-89EE-39E7227499AA}" srcOrd="0" destOrd="0" presId="urn:microsoft.com/office/officeart/2008/layout/CaptionedPictures"/>
    <dgm:cxn modelId="{A76E0687-5F17-174A-95DB-0EA8219356B4}" type="presParOf" srcId="{C10EC45A-7377-984C-B8AD-73B1B342DFC9}" destId="{FC40D466-2240-A641-9305-DF7E2D3809D4}"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581ED0-9F49-654D-BA43-B2C296903325}" type="doc">
      <dgm:prSet loTypeId="urn:microsoft.com/office/officeart/2008/layout/CaptionedPictures" loCatId="" qsTypeId="urn:microsoft.com/office/officeart/2005/8/quickstyle/simple3" qsCatId="simple" csTypeId="urn:microsoft.com/office/officeart/2005/8/colors/accent1_2" csCatId="accent1" phldr="1"/>
      <dgm:spPr/>
      <dgm:t>
        <a:bodyPr/>
        <a:lstStyle/>
        <a:p>
          <a:endParaRPr lang="en-US"/>
        </a:p>
      </dgm:t>
    </dgm:pt>
    <dgm:pt modelId="{C23DE623-D1AB-F646-96A7-2216F43A2272}">
      <dgm:prSet phldrT="[Text]" custT="1"/>
      <dgm:spPr/>
      <dgm:t>
        <a:bodyPr/>
        <a:lstStyle/>
        <a:p>
          <a:r>
            <a:rPr lang="en-US" sz="2000" dirty="0"/>
            <a:t>Spending Tracker</a:t>
          </a:r>
        </a:p>
      </dgm:t>
    </dgm:pt>
    <dgm:pt modelId="{028A28A8-985C-124B-A645-EE894CD0C749}" type="parTrans" cxnId="{76DC067F-FD10-054C-A4FE-617D0E8BF983}">
      <dgm:prSet/>
      <dgm:spPr/>
      <dgm:t>
        <a:bodyPr/>
        <a:lstStyle/>
        <a:p>
          <a:endParaRPr lang="en-US"/>
        </a:p>
      </dgm:t>
    </dgm:pt>
    <dgm:pt modelId="{658D20FA-F06E-AD41-99D5-8F1AC992AB4B}" type="sibTrans" cxnId="{76DC067F-FD10-054C-A4FE-617D0E8BF983}">
      <dgm:prSet/>
      <dgm:spPr/>
      <dgm:t>
        <a:bodyPr/>
        <a:lstStyle/>
        <a:p>
          <a:endParaRPr lang="en-US"/>
        </a:p>
      </dgm:t>
    </dgm:pt>
    <dgm:pt modelId="{DC3EA8DC-4954-1847-802C-AB54B975AE86}">
      <dgm:prSet phldrT="[Text]"/>
      <dgm:spPr/>
      <dgm:t>
        <a:bodyPr/>
        <a:lstStyle/>
        <a:p>
          <a:r>
            <a:rPr lang="en-US" dirty="0"/>
            <a:t>Bill Pay Plan</a:t>
          </a:r>
        </a:p>
        <a:p>
          <a:r>
            <a:rPr lang="en-US" dirty="0"/>
            <a:t>Strategies for Expense</a:t>
          </a:r>
        </a:p>
        <a:p>
          <a:r>
            <a:rPr lang="en-US" dirty="0"/>
            <a:t>Prioritizing Bills</a:t>
          </a:r>
        </a:p>
      </dgm:t>
    </dgm:pt>
    <dgm:pt modelId="{B099F466-B0EF-3E41-9812-E57BE222B10B}" type="parTrans" cxnId="{04BB7DC4-5A8C-9947-A1DC-92B6E1B9534D}">
      <dgm:prSet/>
      <dgm:spPr/>
      <dgm:t>
        <a:bodyPr/>
        <a:lstStyle/>
        <a:p>
          <a:endParaRPr lang="en-US"/>
        </a:p>
      </dgm:t>
    </dgm:pt>
    <dgm:pt modelId="{12102995-4D64-1C4C-BA7E-8809736A2E7B}" type="sibTrans" cxnId="{04BB7DC4-5A8C-9947-A1DC-92B6E1B9534D}">
      <dgm:prSet/>
      <dgm:spPr/>
      <dgm:t>
        <a:bodyPr/>
        <a:lstStyle/>
        <a:p>
          <a:endParaRPr lang="en-US"/>
        </a:p>
      </dgm:t>
    </dgm:pt>
    <dgm:pt modelId="{A7E1EF2F-3080-5447-97DA-D97884192EF5}">
      <dgm:prSet phldrT="[Text]" custT="1"/>
      <dgm:spPr/>
      <dgm:t>
        <a:bodyPr/>
        <a:lstStyle/>
        <a:p>
          <a:r>
            <a:rPr lang="en-US" sz="2000" dirty="0"/>
            <a:t>All Tools</a:t>
          </a:r>
        </a:p>
      </dgm:t>
    </dgm:pt>
    <dgm:pt modelId="{D3BC50C2-CB7E-1442-8297-45BEFBEBCACB}" type="parTrans" cxnId="{FC097D96-8595-034E-B36E-85128A8B4F09}">
      <dgm:prSet/>
      <dgm:spPr/>
      <dgm:t>
        <a:bodyPr/>
        <a:lstStyle/>
        <a:p>
          <a:endParaRPr lang="en-US"/>
        </a:p>
      </dgm:t>
    </dgm:pt>
    <dgm:pt modelId="{463F745B-AAF8-9B47-A241-C2E3D2FFA3B3}" type="sibTrans" cxnId="{FC097D96-8595-034E-B36E-85128A8B4F09}">
      <dgm:prSet/>
      <dgm:spPr/>
      <dgm:t>
        <a:bodyPr/>
        <a:lstStyle/>
        <a:p>
          <a:endParaRPr lang="en-US"/>
        </a:p>
      </dgm:t>
    </dgm:pt>
    <dgm:pt modelId="{E029E709-80FA-2945-83D2-6ED4B7ADD94A}" type="pres">
      <dgm:prSet presAssocID="{BD581ED0-9F49-654D-BA43-B2C296903325}" presName="Name0" presStyleCnt="0">
        <dgm:presLayoutVars>
          <dgm:chMax/>
          <dgm:chPref/>
          <dgm:dir/>
        </dgm:presLayoutVars>
      </dgm:prSet>
      <dgm:spPr/>
    </dgm:pt>
    <dgm:pt modelId="{FE80AB2F-EEB1-854E-8564-1A1D0C05E223}" type="pres">
      <dgm:prSet presAssocID="{C23DE623-D1AB-F646-96A7-2216F43A2272}" presName="composite" presStyleCnt="0">
        <dgm:presLayoutVars>
          <dgm:chMax val="1"/>
          <dgm:chPref val="1"/>
        </dgm:presLayoutVars>
      </dgm:prSet>
      <dgm:spPr/>
    </dgm:pt>
    <dgm:pt modelId="{F3BA761A-DE29-3445-94F4-399CBB4C3B7A}" type="pres">
      <dgm:prSet presAssocID="{C23DE623-D1AB-F646-96A7-2216F43A2272}" presName="Accent" presStyleLbl="trAlignAcc1" presStyleIdx="0" presStyleCnt="3">
        <dgm:presLayoutVars>
          <dgm:chMax val="0"/>
          <dgm:chPref val="0"/>
        </dgm:presLayoutVars>
      </dgm:prSet>
      <dgm:spPr/>
    </dgm:pt>
    <dgm:pt modelId="{93ABC630-E565-E842-8123-BCE55465A73F}" type="pres">
      <dgm:prSet presAssocID="{C23DE623-D1AB-F646-96A7-2216F43A2272}" presName="Image" presStyleLbl="alignImgPlace1" presStyleIdx="0" presStyleCnt="3">
        <dgm:presLayoutVars>
          <dgm:chMax val="0"/>
          <dgm:chPref val="0"/>
        </dgm:presLayoutVars>
      </dgm:prSet>
      <dgm:spPr>
        <a:blipFill dpi="0" rotWithShape="1">
          <a:blip xmlns:r="http://schemas.openxmlformats.org/officeDocument/2006/relationships" r:embed="rId1">
            <a:alphaModFix amt="59000"/>
          </a:blip>
          <a:srcRect/>
          <a:stretch>
            <a:fillRect l="-32000" r="-32000"/>
          </a:stretch>
        </a:blipFill>
      </dgm:spPr>
    </dgm:pt>
    <dgm:pt modelId="{F9D86EDD-E8C3-8C40-B299-5285908634EB}" type="pres">
      <dgm:prSet presAssocID="{C23DE623-D1AB-F646-96A7-2216F43A2272}" presName="ChildComposite" presStyleCnt="0"/>
      <dgm:spPr/>
    </dgm:pt>
    <dgm:pt modelId="{C87C76FE-7866-BC4E-B799-9FA32BE086FC}" type="pres">
      <dgm:prSet presAssocID="{C23DE623-D1AB-F646-96A7-2216F43A2272}" presName="Child" presStyleLbl="node1" presStyleIdx="0" presStyleCnt="0">
        <dgm:presLayoutVars>
          <dgm:chMax val="0"/>
          <dgm:chPref val="0"/>
          <dgm:bulletEnabled val="1"/>
        </dgm:presLayoutVars>
      </dgm:prSet>
      <dgm:spPr/>
    </dgm:pt>
    <dgm:pt modelId="{24877E18-494B-4144-8BA7-C9DDF4C11E6A}" type="pres">
      <dgm:prSet presAssocID="{C23DE623-D1AB-F646-96A7-2216F43A2272}" presName="Parent" presStyleLbl="revTx" presStyleIdx="0" presStyleCnt="3">
        <dgm:presLayoutVars>
          <dgm:chMax val="1"/>
          <dgm:chPref val="0"/>
          <dgm:bulletEnabled val="1"/>
        </dgm:presLayoutVars>
      </dgm:prSet>
      <dgm:spPr/>
    </dgm:pt>
    <dgm:pt modelId="{7092BEC9-4908-A54B-A2D6-C8D10E412726}" type="pres">
      <dgm:prSet presAssocID="{658D20FA-F06E-AD41-99D5-8F1AC992AB4B}" presName="sibTrans" presStyleCnt="0"/>
      <dgm:spPr/>
    </dgm:pt>
    <dgm:pt modelId="{14A70F5F-1017-D84E-BABC-475001E391BC}" type="pres">
      <dgm:prSet presAssocID="{DC3EA8DC-4954-1847-802C-AB54B975AE86}" presName="composite" presStyleCnt="0">
        <dgm:presLayoutVars>
          <dgm:chMax val="1"/>
          <dgm:chPref val="1"/>
        </dgm:presLayoutVars>
      </dgm:prSet>
      <dgm:spPr/>
    </dgm:pt>
    <dgm:pt modelId="{7EF2C7D4-DC83-8641-A094-E16CC545F693}" type="pres">
      <dgm:prSet presAssocID="{DC3EA8DC-4954-1847-802C-AB54B975AE86}" presName="Accent" presStyleLbl="trAlignAcc1" presStyleIdx="1" presStyleCnt="3">
        <dgm:presLayoutVars>
          <dgm:chMax val="0"/>
          <dgm:chPref val="0"/>
        </dgm:presLayoutVars>
      </dgm:prSet>
      <dgm:spPr/>
    </dgm:pt>
    <dgm:pt modelId="{A427D2FC-E2FF-8741-B692-1125895CE92E}" type="pres">
      <dgm:prSet presAssocID="{DC3EA8DC-4954-1847-802C-AB54B975AE86}" presName="Image" presStyleLbl="alignImgPlace1" presStyleIdx="1" presStyleCnt="3">
        <dgm:presLayoutVars>
          <dgm:chMax val="0"/>
          <dgm:chPref val="0"/>
        </dgm:presLayoutVars>
      </dgm:prSet>
      <dgm:spPr>
        <a:blipFill>
          <a:blip xmlns:r="http://schemas.openxmlformats.org/officeDocument/2006/relationships" r:embed="rId2">
            <a:alphaModFix amt="59000"/>
          </a:blip>
          <a:stretch>
            <a:fillRect l="-32000" r="-32000"/>
          </a:stretch>
        </a:blipFill>
      </dgm:spPr>
    </dgm:pt>
    <dgm:pt modelId="{096810E1-384A-DC46-A196-9119BB2EE7B6}" type="pres">
      <dgm:prSet presAssocID="{DC3EA8DC-4954-1847-802C-AB54B975AE86}" presName="ChildComposite" presStyleCnt="0"/>
      <dgm:spPr/>
    </dgm:pt>
    <dgm:pt modelId="{5D4E06FA-E3EA-434E-929C-928FD9712E18}" type="pres">
      <dgm:prSet presAssocID="{DC3EA8DC-4954-1847-802C-AB54B975AE86}" presName="Child" presStyleLbl="node1" presStyleIdx="0" presStyleCnt="0">
        <dgm:presLayoutVars>
          <dgm:chMax val="0"/>
          <dgm:chPref val="0"/>
          <dgm:bulletEnabled val="1"/>
        </dgm:presLayoutVars>
      </dgm:prSet>
      <dgm:spPr/>
    </dgm:pt>
    <dgm:pt modelId="{2DD691BC-1364-2245-AA38-4FE24D7230D5}" type="pres">
      <dgm:prSet presAssocID="{DC3EA8DC-4954-1847-802C-AB54B975AE86}" presName="Parent" presStyleLbl="revTx" presStyleIdx="1" presStyleCnt="3">
        <dgm:presLayoutVars>
          <dgm:chMax val="1"/>
          <dgm:chPref val="0"/>
          <dgm:bulletEnabled val="1"/>
        </dgm:presLayoutVars>
      </dgm:prSet>
      <dgm:spPr/>
    </dgm:pt>
    <dgm:pt modelId="{FA2F6F8D-833D-434C-88C5-524C550FBBCB}" type="pres">
      <dgm:prSet presAssocID="{12102995-4D64-1C4C-BA7E-8809736A2E7B}" presName="sibTrans" presStyleCnt="0"/>
      <dgm:spPr/>
    </dgm:pt>
    <dgm:pt modelId="{F8376E24-3808-CB44-9EC9-2C279369E607}" type="pres">
      <dgm:prSet presAssocID="{A7E1EF2F-3080-5447-97DA-D97884192EF5}" presName="composite" presStyleCnt="0">
        <dgm:presLayoutVars>
          <dgm:chMax val="1"/>
          <dgm:chPref val="1"/>
        </dgm:presLayoutVars>
      </dgm:prSet>
      <dgm:spPr/>
    </dgm:pt>
    <dgm:pt modelId="{9C24AA7A-5444-474F-94C9-F58F5CC72644}" type="pres">
      <dgm:prSet presAssocID="{A7E1EF2F-3080-5447-97DA-D97884192EF5}" presName="Accent" presStyleLbl="trAlignAcc1" presStyleIdx="2" presStyleCnt="3">
        <dgm:presLayoutVars>
          <dgm:chMax val="0"/>
          <dgm:chPref val="0"/>
        </dgm:presLayoutVars>
      </dgm:prSet>
      <dgm:spPr/>
    </dgm:pt>
    <dgm:pt modelId="{82628458-AA6A-2A48-A0FF-14EA31ED4247}" type="pres">
      <dgm:prSet presAssocID="{A7E1EF2F-3080-5447-97DA-D97884192EF5}" presName="Image" presStyleLbl="alignImgPlace1" presStyleIdx="2" presStyleCnt="3">
        <dgm:presLayoutVars>
          <dgm:chMax val="0"/>
          <dgm:chPref val="0"/>
        </dgm:presLayoutVars>
      </dgm:prSet>
      <dgm:spPr>
        <a:blipFill dpi="0" rotWithShape="1">
          <a:blip xmlns:r="http://schemas.openxmlformats.org/officeDocument/2006/relationships" r:embed="rId3">
            <a:alphaModFix amt="62000"/>
          </a:blip>
          <a:srcRect/>
          <a:stretch>
            <a:fillRect l="-32000" r="-32000"/>
          </a:stretch>
        </a:blipFill>
      </dgm:spPr>
    </dgm:pt>
    <dgm:pt modelId="{C10EC45A-7377-984C-B8AD-73B1B342DFC9}" type="pres">
      <dgm:prSet presAssocID="{A7E1EF2F-3080-5447-97DA-D97884192EF5}" presName="ChildComposite" presStyleCnt="0"/>
      <dgm:spPr/>
    </dgm:pt>
    <dgm:pt modelId="{69B2646D-4EBB-B149-89EE-39E7227499AA}" type="pres">
      <dgm:prSet presAssocID="{A7E1EF2F-3080-5447-97DA-D97884192EF5}" presName="Child" presStyleLbl="node1" presStyleIdx="0" presStyleCnt="0">
        <dgm:presLayoutVars>
          <dgm:chMax val="0"/>
          <dgm:chPref val="0"/>
          <dgm:bulletEnabled val="1"/>
        </dgm:presLayoutVars>
      </dgm:prSet>
      <dgm:spPr/>
    </dgm:pt>
    <dgm:pt modelId="{FC40D466-2240-A641-9305-DF7E2D3809D4}" type="pres">
      <dgm:prSet presAssocID="{A7E1EF2F-3080-5447-97DA-D97884192EF5}" presName="Parent" presStyleLbl="revTx" presStyleIdx="2" presStyleCnt="3">
        <dgm:presLayoutVars>
          <dgm:chMax val="1"/>
          <dgm:chPref val="0"/>
          <dgm:bulletEnabled val="1"/>
        </dgm:presLayoutVars>
      </dgm:prSet>
      <dgm:spPr/>
    </dgm:pt>
  </dgm:ptLst>
  <dgm:cxnLst>
    <dgm:cxn modelId="{1823EF29-2613-1343-A67A-54353A29AE78}" type="presOf" srcId="{C23DE623-D1AB-F646-96A7-2216F43A2272}" destId="{24877E18-494B-4144-8BA7-C9DDF4C11E6A}" srcOrd="0" destOrd="0" presId="urn:microsoft.com/office/officeart/2008/layout/CaptionedPictures"/>
    <dgm:cxn modelId="{2354A94F-0D18-B841-B9DF-FB23E213B637}" type="presOf" srcId="{A7E1EF2F-3080-5447-97DA-D97884192EF5}" destId="{FC40D466-2240-A641-9305-DF7E2D3809D4}" srcOrd="0" destOrd="0" presId="urn:microsoft.com/office/officeart/2008/layout/CaptionedPictures"/>
    <dgm:cxn modelId="{76DC067F-FD10-054C-A4FE-617D0E8BF983}" srcId="{BD581ED0-9F49-654D-BA43-B2C296903325}" destId="{C23DE623-D1AB-F646-96A7-2216F43A2272}" srcOrd="0" destOrd="0" parTransId="{028A28A8-985C-124B-A645-EE894CD0C749}" sibTransId="{658D20FA-F06E-AD41-99D5-8F1AC992AB4B}"/>
    <dgm:cxn modelId="{FC097D96-8595-034E-B36E-85128A8B4F09}" srcId="{BD581ED0-9F49-654D-BA43-B2C296903325}" destId="{A7E1EF2F-3080-5447-97DA-D97884192EF5}" srcOrd="2" destOrd="0" parTransId="{D3BC50C2-CB7E-1442-8297-45BEFBEBCACB}" sibTransId="{463F745B-AAF8-9B47-A241-C2E3D2FFA3B3}"/>
    <dgm:cxn modelId="{04BB7DC4-5A8C-9947-A1DC-92B6E1B9534D}" srcId="{BD581ED0-9F49-654D-BA43-B2C296903325}" destId="{DC3EA8DC-4954-1847-802C-AB54B975AE86}" srcOrd="1" destOrd="0" parTransId="{B099F466-B0EF-3E41-9812-E57BE222B10B}" sibTransId="{12102995-4D64-1C4C-BA7E-8809736A2E7B}"/>
    <dgm:cxn modelId="{E52548D2-86BF-AF49-83C9-8AFCC34C2226}" type="presOf" srcId="{DC3EA8DC-4954-1847-802C-AB54B975AE86}" destId="{2DD691BC-1364-2245-AA38-4FE24D7230D5}" srcOrd="0" destOrd="0" presId="urn:microsoft.com/office/officeart/2008/layout/CaptionedPictures"/>
    <dgm:cxn modelId="{F862F2DC-12F9-974E-A019-234347C87A31}" type="presOf" srcId="{BD581ED0-9F49-654D-BA43-B2C296903325}" destId="{E029E709-80FA-2945-83D2-6ED4B7ADD94A}" srcOrd="0" destOrd="0" presId="urn:microsoft.com/office/officeart/2008/layout/CaptionedPictures"/>
    <dgm:cxn modelId="{05DF116F-D6AF-CE4B-9456-4065BC3E5C39}" type="presParOf" srcId="{E029E709-80FA-2945-83D2-6ED4B7ADD94A}" destId="{FE80AB2F-EEB1-854E-8564-1A1D0C05E223}" srcOrd="0" destOrd="0" presId="urn:microsoft.com/office/officeart/2008/layout/CaptionedPictures"/>
    <dgm:cxn modelId="{E0766DB9-A715-B143-8FD3-807020C11E72}" type="presParOf" srcId="{FE80AB2F-EEB1-854E-8564-1A1D0C05E223}" destId="{F3BA761A-DE29-3445-94F4-399CBB4C3B7A}" srcOrd="0" destOrd="0" presId="urn:microsoft.com/office/officeart/2008/layout/CaptionedPictures"/>
    <dgm:cxn modelId="{2210D4A7-48C4-4F43-A6A9-0716D4BF461F}" type="presParOf" srcId="{FE80AB2F-EEB1-854E-8564-1A1D0C05E223}" destId="{93ABC630-E565-E842-8123-BCE55465A73F}" srcOrd="1" destOrd="0" presId="urn:microsoft.com/office/officeart/2008/layout/CaptionedPictures"/>
    <dgm:cxn modelId="{B2757F54-5A3E-D344-A4FF-1963204F939D}" type="presParOf" srcId="{FE80AB2F-EEB1-854E-8564-1A1D0C05E223}" destId="{F9D86EDD-E8C3-8C40-B299-5285908634EB}" srcOrd="2" destOrd="0" presId="urn:microsoft.com/office/officeart/2008/layout/CaptionedPictures"/>
    <dgm:cxn modelId="{960FD963-23E7-6646-803A-4B096CDFB102}" type="presParOf" srcId="{F9D86EDD-E8C3-8C40-B299-5285908634EB}" destId="{C87C76FE-7866-BC4E-B799-9FA32BE086FC}" srcOrd="0" destOrd="0" presId="urn:microsoft.com/office/officeart/2008/layout/CaptionedPictures"/>
    <dgm:cxn modelId="{6A1D3B95-950E-3D4A-ADD3-E6E4B5BDF572}" type="presParOf" srcId="{F9D86EDD-E8C3-8C40-B299-5285908634EB}" destId="{24877E18-494B-4144-8BA7-C9DDF4C11E6A}" srcOrd="1" destOrd="0" presId="urn:microsoft.com/office/officeart/2008/layout/CaptionedPictures"/>
    <dgm:cxn modelId="{66936F85-3133-0642-9038-5242C6FE8D51}" type="presParOf" srcId="{E029E709-80FA-2945-83D2-6ED4B7ADD94A}" destId="{7092BEC9-4908-A54B-A2D6-C8D10E412726}" srcOrd="1" destOrd="0" presId="urn:microsoft.com/office/officeart/2008/layout/CaptionedPictures"/>
    <dgm:cxn modelId="{D13795C1-2BB2-F444-841B-518AB780C078}" type="presParOf" srcId="{E029E709-80FA-2945-83D2-6ED4B7ADD94A}" destId="{14A70F5F-1017-D84E-BABC-475001E391BC}" srcOrd="2" destOrd="0" presId="urn:microsoft.com/office/officeart/2008/layout/CaptionedPictures"/>
    <dgm:cxn modelId="{5D02BF3A-BB99-384B-8A74-FD7673245B9D}" type="presParOf" srcId="{14A70F5F-1017-D84E-BABC-475001E391BC}" destId="{7EF2C7D4-DC83-8641-A094-E16CC545F693}" srcOrd="0" destOrd="0" presId="urn:microsoft.com/office/officeart/2008/layout/CaptionedPictures"/>
    <dgm:cxn modelId="{FC0870AC-8C25-1F44-BFF8-782F0EC434BD}" type="presParOf" srcId="{14A70F5F-1017-D84E-BABC-475001E391BC}" destId="{A427D2FC-E2FF-8741-B692-1125895CE92E}" srcOrd="1" destOrd="0" presId="urn:microsoft.com/office/officeart/2008/layout/CaptionedPictures"/>
    <dgm:cxn modelId="{CFFF6F90-47A2-2147-A86C-31EAC00B5237}" type="presParOf" srcId="{14A70F5F-1017-D84E-BABC-475001E391BC}" destId="{096810E1-384A-DC46-A196-9119BB2EE7B6}" srcOrd="2" destOrd="0" presId="urn:microsoft.com/office/officeart/2008/layout/CaptionedPictures"/>
    <dgm:cxn modelId="{3B36C8C8-D6B1-8A44-BBA9-2CC88FC5C2DC}" type="presParOf" srcId="{096810E1-384A-DC46-A196-9119BB2EE7B6}" destId="{5D4E06FA-E3EA-434E-929C-928FD9712E18}" srcOrd="0" destOrd="0" presId="urn:microsoft.com/office/officeart/2008/layout/CaptionedPictures"/>
    <dgm:cxn modelId="{27DF65E8-9BA6-3F42-A277-CFBCA1B78E60}" type="presParOf" srcId="{096810E1-384A-DC46-A196-9119BB2EE7B6}" destId="{2DD691BC-1364-2245-AA38-4FE24D7230D5}" srcOrd="1" destOrd="0" presId="urn:microsoft.com/office/officeart/2008/layout/CaptionedPictures"/>
    <dgm:cxn modelId="{152C1176-0645-8340-B4B3-CEB6CB2E9C15}" type="presParOf" srcId="{E029E709-80FA-2945-83D2-6ED4B7ADD94A}" destId="{FA2F6F8D-833D-434C-88C5-524C550FBBCB}" srcOrd="3" destOrd="0" presId="urn:microsoft.com/office/officeart/2008/layout/CaptionedPictures"/>
    <dgm:cxn modelId="{41B677C7-9AE0-6745-8C99-F0863F76D1AC}" type="presParOf" srcId="{E029E709-80FA-2945-83D2-6ED4B7ADD94A}" destId="{F8376E24-3808-CB44-9EC9-2C279369E607}" srcOrd="4" destOrd="0" presId="urn:microsoft.com/office/officeart/2008/layout/CaptionedPictures"/>
    <dgm:cxn modelId="{704D1298-53CC-644C-927F-A40726883208}" type="presParOf" srcId="{F8376E24-3808-CB44-9EC9-2C279369E607}" destId="{9C24AA7A-5444-474F-94C9-F58F5CC72644}" srcOrd="0" destOrd="0" presId="urn:microsoft.com/office/officeart/2008/layout/CaptionedPictures"/>
    <dgm:cxn modelId="{F25F4413-696F-7449-93F9-CA19ADA81797}" type="presParOf" srcId="{F8376E24-3808-CB44-9EC9-2C279369E607}" destId="{82628458-AA6A-2A48-A0FF-14EA31ED4247}" srcOrd="1" destOrd="0" presId="urn:microsoft.com/office/officeart/2008/layout/CaptionedPictures"/>
    <dgm:cxn modelId="{30FC4F9E-7FA7-7D48-80AE-1465F8935C64}" type="presParOf" srcId="{F8376E24-3808-CB44-9EC9-2C279369E607}" destId="{C10EC45A-7377-984C-B8AD-73B1B342DFC9}" srcOrd="2" destOrd="0" presId="urn:microsoft.com/office/officeart/2008/layout/CaptionedPictures"/>
    <dgm:cxn modelId="{57499109-CC77-2740-89AE-987F66C39280}" type="presParOf" srcId="{C10EC45A-7377-984C-B8AD-73B1B342DFC9}" destId="{69B2646D-4EBB-B149-89EE-39E7227499AA}" srcOrd="0" destOrd="0" presId="urn:microsoft.com/office/officeart/2008/layout/CaptionedPictures"/>
    <dgm:cxn modelId="{A76E0687-5F17-174A-95DB-0EA8219356B4}" type="presParOf" srcId="{C10EC45A-7377-984C-B8AD-73B1B342DFC9}" destId="{FC40D466-2240-A641-9305-DF7E2D3809D4}"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0F682-2CF7-A24B-9174-5AFDC10593A1}">
      <dsp:nvSpPr>
        <dsp:cNvPr id="0" name=""/>
        <dsp:cNvSpPr/>
      </dsp:nvSpPr>
      <dsp:spPr>
        <a:xfrm>
          <a:off x="1689035" y="3182891"/>
          <a:ext cx="1975932" cy="170359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Emergencies &amp; Disaster</a:t>
          </a:r>
        </a:p>
      </dsp:txBody>
      <dsp:txXfrm>
        <a:off x="1995663" y="3447257"/>
        <a:ext cx="1362677" cy="1174866"/>
      </dsp:txXfrm>
    </dsp:sp>
    <dsp:sp modelId="{859BB1F0-5280-DA4E-AC52-75DC710143D2}">
      <dsp:nvSpPr>
        <dsp:cNvPr id="0" name=""/>
        <dsp:cNvSpPr/>
      </dsp:nvSpPr>
      <dsp:spPr>
        <a:xfrm>
          <a:off x="1740367" y="3934995"/>
          <a:ext cx="231345" cy="1993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107F0A-935E-684B-B3F9-08E51CAB67F0}">
      <dsp:nvSpPr>
        <dsp:cNvPr id="0" name=""/>
        <dsp:cNvSpPr/>
      </dsp:nvSpPr>
      <dsp:spPr>
        <a:xfrm>
          <a:off x="0" y="2267854"/>
          <a:ext cx="1975932" cy="170359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30F51A-0CA0-3F45-9A0F-2CEA077075BB}">
      <dsp:nvSpPr>
        <dsp:cNvPr id="0" name=""/>
        <dsp:cNvSpPr/>
      </dsp:nvSpPr>
      <dsp:spPr>
        <a:xfrm>
          <a:off x="1345181" y="3746407"/>
          <a:ext cx="231345" cy="1993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CA1FD3-AE58-E340-B138-43850D49FB9C}">
      <dsp:nvSpPr>
        <dsp:cNvPr id="0" name=""/>
        <dsp:cNvSpPr/>
      </dsp:nvSpPr>
      <dsp:spPr>
        <a:xfrm>
          <a:off x="3372446" y="2247600"/>
          <a:ext cx="1975932" cy="170359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Leisure &amp; Enjoyment</a:t>
          </a:r>
        </a:p>
      </dsp:txBody>
      <dsp:txXfrm>
        <a:off x="3679074" y="2511966"/>
        <a:ext cx="1362677" cy="1174866"/>
      </dsp:txXfrm>
    </dsp:sp>
    <dsp:sp modelId="{3EAFE8F0-1F73-8242-886C-A3F83220E3FB}">
      <dsp:nvSpPr>
        <dsp:cNvPr id="0" name=""/>
        <dsp:cNvSpPr/>
      </dsp:nvSpPr>
      <dsp:spPr>
        <a:xfrm>
          <a:off x="4723252" y="3724352"/>
          <a:ext cx="231345" cy="1993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DB31A-96C1-434B-847F-FA3FEA901540}">
      <dsp:nvSpPr>
        <dsp:cNvPr id="0" name=""/>
        <dsp:cNvSpPr/>
      </dsp:nvSpPr>
      <dsp:spPr>
        <a:xfrm>
          <a:off x="5055856" y="3182891"/>
          <a:ext cx="1975932" cy="1703598"/>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1C8820-F969-CD40-9C4A-3FEAB1618F88}">
      <dsp:nvSpPr>
        <dsp:cNvPr id="0" name=""/>
        <dsp:cNvSpPr/>
      </dsp:nvSpPr>
      <dsp:spPr>
        <a:xfrm>
          <a:off x="5107188" y="3934995"/>
          <a:ext cx="231345" cy="1993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34648-1338-D347-AA60-E81BE52CB18B}">
      <dsp:nvSpPr>
        <dsp:cNvPr id="0" name=""/>
        <dsp:cNvSpPr/>
      </dsp:nvSpPr>
      <dsp:spPr>
        <a:xfrm>
          <a:off x="1689035" y="1316359"/>
          <a:ext cx="1975932" cy="170359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Unexpected Costs</a:t>
          </a:r>
        </a:p>
      </dsp:txBody>
      <dsp:txXfrm>
        <a:off x="1995663" y="1580725"/>
        <a:ext cx="1362677" cy="1174866"/>
      </dsp:txXfrm>
    </dsp:sp>
    <dsp:sp modelId="{A99FF998-1DD0-994A-AE5A-D4BFB0CAE9A8}">
      <dsp:nvSpPr>
        <dsp:cNvPr id="0" name=""/>
        <dsp:cNvSpPr/>
      </dsp:nvSpPr>
      <dsp:spPr>
        <a:xfrm>
          <a:off x="3028591" y="1353267"/>
          <a:ext cx="231345" cy="1993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8EA902-C9D3-5F4A-92B7-8D76276DF340}">
      <dsp:nvSpPr>
        <dsp:cNvPr id="0" name=""/>
        <dsp:cNvSpPr/>
      </dsp:nvSpPr>
      <dsp:spPr>
        <a:xfrm>
          <a:off x="3372446" y="385569"/>
          <a:ext cx="1975932" cy="170359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A42297-3FFF-2A4A-847C-8AF9E45B4476}">
      <dsp:nvSpPr>
        <dsp:cNvPr id="0" name=""/>
        <dsp:cNvSpPr/>
      </dsp:nvSpPr>
      <dsp:spPr>
        <a:xfrm>
          <a:off x="3430809" y="1133622"/>
          <a:ext cx="231345" cy="1993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4424A-9A74-3E48-89C4-8D8780C062F0}">
      <dsp:nvSpPr>
        <dsp:cNvPr id="0" name=""/>
        <dsp:cNvSpPr/>
      </dsp:nvSpPr>
      <dsp:spPr>
        <a:xfrm>
          <a:off x="-5172533" y="-831264"/>
          <a:ext cx="6464067" cy="6464067"/>
        </a:xfrm>
        <a:prstGeom prst="blockArc">
          <a:avLst>
            <a:gd name="adj1" fmla="val 18900000"/>
            <a:gd name="adj2" fmla="val 2700000"/>
            <a:gd name="adj3" fmla="val 334"/>
          </a:avLst>
        </a:pr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F19339-1DC1-C643-ACC7-89B403BB5638}">
      <dsp:nvSpPr>
        <dsp:cNvPr id="0" name=""/>
        <dsp:cNvSpPr/>
      </dsp:nvSpPr>
      <dsp:spPr>
        <a:xfrm>
          <a:off x="945997" y="300000"/>
          <a:ext cx="4124346" cy="600384"/>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55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Specific</a:t>
          </a:r>
        </a:p>
      </dsp:txBody>
      <dsp:txXfrm>
        <a:off x="945997" y="300000"/>
        <a:ext cx="4124346" cy="600384"/>
      </dsp:txXfrm>
    </dsp:sp>
    <dsp:sp modelId="{72C3A1FD-87BB-3849-BC7C-0F7B79026F31}">
      <dsp:nvSpPr>
        <dsp:cNvPr id="0" name=""/>
        <dsp:cNvSpPr/>
      </dsp:nvSpPr>
      <dsp:spPr>
        <a:xfrm>
          <a:off x="333690" y="224952"/>
          <a:ext cx="750480" cy="75048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0B24C6D-A481-914F-B012-BB8F2F77711F}">
      <dsp:nvSpPr>
        <dsp:cNvPr id="0" name=""/>
        <dsp:cNvSpPr/>
      </dsp:nvSpPr>
      <dsp:spPr>
        <a:xfrm>
          <a:off x="1329126" y="1200288"/>
          <a:ext cx="3787761" cy="600384"/>
        </a:xfrm>
        <a:prstGeom prst="rect">
          <a:avLst/>
        </a:prstGeom>
        <a:solidFill>
          <a:schemeClr val="accent5">
            <a:hueOff val="-1689636"/>
            <a:satOff val="-4355"/>
            <a:lumOff val="-29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55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Measurable</a:t>
          </a:r>
        </a:p>
      </dsp:txBody>
      <dsp:txXfrm>
        <a:off x="1329126" y="1200288"/>
        <a:ext cx="3787761" cy="600384"/>
      </dsp:txXfrm>
    </dsp:sp>
    <dsp:sp modelId="{8862EE31-2C4F-EF43-94BE-1798A38E821B}">
      <dsp:nvSpPr>
        <dsp:cNvPr id="0" name=""/>
        <dsp:cNvSpPr/>
      </dsp:nvSpPr>
      <dsp:spPr>
        <a:xfrm>
          <a:off x="763908" y="1125240"/>
          <a:ext cx="750480" cy="75048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243390-2B41-4C4B-A493-9910CE05BDEF}">
      <dsp:nvSpPr>
        <dsp:cNvPr id="0" name=""/>
        <dsp:cNvSpPr/>
      </dsp:nvSpPr>
      <dsp:spPr>
        <a:xfrm>
          <a:off x="1446757" y="2100576"/>
          <a:ext cx="3684456" cy="600384"/>
        </a:xfrm>
        <a:prstGeom prst="rect">
          <a:avLst/>
        </a:prstGeom>
        <a:solidFill>
          <a:schemeClr val="accent5">
            <a:hueOff val="-3379271"/>
            <a:satOff val="-8710"/>
            <a:lumOff val="-588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55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Attainable</a:t>
          </a:r>
        </a:p>
      </dsp:txBody>
      <dsp:txXfrm>
        <a:off x="1446757" y="2100576"/>
        <a:ext cx="3684456" cy="600384"/>
      </dsp:txXfrm>
    </dsp:sp>
    <dsp:sp modelId="{F8805943-E07A-FC49-834B-B9CCC34799DE}">
      <dsp:nvSpPr>
        <dsp:cNvPr id="0" name=""/>
        <dsp:cNvSpPr/>
      </dsp:nvSpPr>
      <dsp:spPr>
        <a:xfrm>
          <a:off x="895950" y="2025528"/>
          <a:ext cx="750480" cy="75048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607B1BA-D6F8-6A43-91B4-9114EF2CC02F}">
      <dsp:nvSpPr>
        <dsp:cNvPr id="0" name=""/>
        <dsp:cNvSpPr/>
      </dsp:nvSpPr>
      <dsp:spPr>
        <a:xfrm>
          <a:off x="1329126" y="3000865"/>
          <a:ext cx="3787761" cy="600384"/>
        </a:xfrm>
        <a:prstGeom prst="rect">
          <a:avLst/>
        </a:prstGeom>
        <a:solidFill>
          <a:schemeClr val="accent5">
            <a:hueOff val="-5068907"/>
            <a:satOff val="-13064"/>
            <a:lumOff val="-88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55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Relevant</a:t>
          </a:r>
        </a:p>
      </dsp:txBody>
      <dsp:txXfrm>
        <a:off x="1329126" y="3000865"/>
        <a:ext cx="3787761" cy="600384"/>
      </dsp:txXfrm>
    </dsp:sp>
    <dsp:sp modelId="{45E133E0-A639-F742-8B1C-AD940729651B}">
      <dsp:nvSpPr>
        <dsp:cNvPr id="0" name=""/>
        <dsp:cNvSpPr/>
      </dsp:nvSpPr>
      <dsp:spPr>
        <a:xfrm>
          <a:off x="763908" y="2925817"/>
          <a:ext cx="750480" cy="75048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9DF98B0-84DF-8340-BD83-0B6EF72415B3}">
      <dsp:nvSpPr>
        <dsp:cNvPr id="0" name=""/>
        <dsp:cNvSpPr/>
      </dsp:nvSpPr>
      <dsp:spPr>
        <a:xfrm>
          <a:off x="945997" y="3901153"/>
          <a:ext cx="4124346" cy="600384"/>
        </a:xfrm>
        <a:prstGeom prst="rect">
          <a:avLst/>
        </a:prstGeom>
        <a:solidFill>
          <a:schemeClr val="accent5">
            <a:hueOff val="-6758543"/>
            <a:satOff val="-17419"/>
            <a:lumOff val="-117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55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Time-bound (deadline)</a:t>
          </a:r>
        </a:p>
      </dsp:txBody>
      <dsp:txXfrm>
        <a:off x="945997" y="3901153"/>
        <a:ext cx="4124346" cy="600384"/>
      </dsp:txXfrm>
    </dsp:sp>
    <dsp:sp modelId="{17D49EB2-9789-454E-BF2C-10017328DD80}">
      <dsp:nvSpPr>
        <dsp:cNvPr id="0" name=""/>
        <dsp:cNvSpPr/>
      </dsp:nvSpPr>
      <dsp:spPr>
        <a:xfrm>
          <a:off x="333690" y="3826105"/>
          <a:ext cx="750480" cy="75048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A761A-DE29-3445-94F4-399CBB4C3B7A}">
      <dsp:nvSpPr>
        <dsp:cNvPr id="0" name=""/>
        <dsp:cNvSpPr/>
      </dsp:nvSpPr>
      <dsp:spPr>
        <a:xfrm>
          <a:off x="1317" y="736024"/>
          <a:ext cx="2573447" cy="30275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3ABC630-E565-E842-8123-BCE55465A73F}">
      <dsp:nvSpPr>
        <dsp:cNvPr id="0" name=""/>
        <dsp:cNvSpPr/>
      </dsp:nvSpPr>
      <dsp:spPr>
        <a:xfrm>
          <a:off x="129990" y="857127"/>
          <a:ext cx="2316103" cy="1967930"/>
        </a:xfrm>
        <a:prstGeom prst="rect">
          <a:avLst/>
        </a:prstGeom>
        <a:blipFill dpi="0" rotWithShape="1">
          <a:blip xmlns:r="http://schemas.openxmlformats.org/officeDocument/2006/relationships" r:embed="rId1">
            <a:alphaModFix amt="59000"/>
          </a:blip>
          <a:srcRect/>
          <a:stretch>
            <a:fillRect l="-32000" r="-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4877E18-494B-4144-8BA7-C9DDF4C11E6A}">
      <dsp:nvSpPr>
        <dsp:cNvPr id="0" name=""/>
        <dsp:cNvSpPr/>
      </dsp:nvSpPr>
      <dsp:spPr>
        <a:xfrm>
          <a:off x="129990" y="2825058"/>
          <a:ext cx="2316103" cy="817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Savings Planning</a:t>
          </a:r>
        </a:p>
      </dsp:txBody>
      <dsp:txXfrm>
        <a:off x="129990" y="2825058"/>
        <a:ext cx="2316103" cy="817448"/>
      </dsp:txXfrm>
    </dsp:sp>
    <dsp:sp modelId="{7EF2C7D4-DC83-8641-A094-E16CC545F693}">
      <dsp:nvSpPr>
        <dsp:cNvPr id="0" name=""/>
        <dsp:cNvSpPr/>
      </dsp:nvSpPr>
      <dsp:spPr>
        <a:xfrm>
          <a:off x="3175209" y="736024"/>
          <a:ext cx="2573447" cy="30275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27D2FC-E2FF-8741-B692-1125895CE92E}">
      <dsp:nvSpPr>
        <dsp:cNvPr id="0" name=""/>
        <dsp:cNvSpPr/>
      </dsp:nvSpPr>
      <dsp:spPr>
        <a:xfrm>
          <a:off x="3303881" y="857127"/>
          <a:ext cx="2316103" cy="1967930"/>
        </a:xfrm>
        <a:prstGeom prst="rect">
          <a:avLst/>
        </a:prstGeom>
        <a:blipFill>
          <a:blip xmlns:r="http://schemas.openxmlformats.org/officeDocument/2006/relationships" r:embed="rId2">
            <a:alphaModFix amt="59000"/>
          </a:blip>
          <a:stretch>
            <a:fillRect l="-32000" r="-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DD691BC-1364-2245-AA38-4FE24D7230D5}">
      <dsp:nvSpPr>
        <dsp:cNvPr id="0" name=""/>
        <dsp:cNvSpPr/>
      </dsp:nvSpPr>
      <dsp:spPr>
        <a:xfrm>
          <a:off x="3303881" y="2825058"/>
          <a:ext cx="2316103" cy="817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Goal Setting &amp; Asset Limitations</a:t>
          </a:r>
        </a:p>
      </dsp:txBody>
      <dsp:txXfrm>
        <a:off x="3303881" y="2825058"/>
        <a:ext cx="2316103" cy="817448"/>
      </dsp:txXfrm>
    </dsp:sp>
    <dsp:sp modelId="{9C24AA7A-5444-474F-94C9-F58F5CC72644}">
      <dsp:nvSpPr>
        <dsp:cNvPr id="0" name=""/>
        <dsp:cNvSpPr/>
      </dsp:nvSpPr>
      <dsp:spPr>
        <a:xfrm>
          <a:off x="6349101" y="736024"/>
          <a:ext cx="2573447" cy="30275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628458-AA6A-2A48-A0FF-14EA31ED4247}">
      <dsp:nvSpPr>
        <dsp:cNvPr id="0" name=""/>
        <dsp:cNvSpPr/>
      </dsp:nvSpPr>
      <dsp:spPr>
        <a:xfrm>
          <a:off x="6477773" y="857127"/>
          <a:ext cx="2316103" cy="1967930"/>
        </a:xfrm>
        <a:prstGeom prst="rect">
          <a:avLst/>
        </a:prstGeom>
        <a:blipFill dpi="0" rotWithShape="1">
          <a:blip xmlns:r="http://schemas.openxmlformats.org/officeDocument/2006/relationships" r:embed="rId3">
            <a:alphaModFix amt="62000"/>
          </a:blip>
          <a:srcRect/>
          <a:stretch>
            <a:fillRect l="-32000" r="-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C40D466-2240-A641-9305-DF7E2D3809D4}">
      <dsp:nvSpPr>
        <dsp:cNvPr id="0" name=""/>
        <dsp:cNvSpPr/>
      </dsp:nvSpPr>
      <dsp:spPr>
        <a:xfrm>
          <a:off x="6477773" y="2825058"/>
          <a:ext cx="2316103" cy="817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Financial Management and Monies Diversification</a:t>
          </a:r>
        </a:p>
      </dsp:txBody>
      <dsp:txXfrm>
        <a:off x="6477773" y="2825058"/>
        <a:ext cx="2316103" cy="817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A761A-DE29-3445-94F4-399CBB4C3B7A}">
      <dsp:nvSpPr>
        <dsp:cNvPr id="0" name=""/>
        <dsp:cNvSpPr/>
      </dsp:nvSpPr>
      <dsp:spPr>
        <a:xfrm>
          <a:off x="1317" y="736024"/>
          <a:ext cx="2573447" cy="30275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3ABC630-E565-E842-8123-BCE55465A73F}">
      <dsp:nvSpPr>
        <dsp:cNvPr id="0" name=""/>
        <dsp:cNvSpPr/>
      </dsp:nvSpPr>
      <dsp:spPr>
        <a:xfrm>
          <a:off x="129990" y="857127"/>
          <a:ext cx="2316103" cy="1967930"/>
        </a:xfrm>
        <a:prstGeom prst="rect">
          <a:avLst/>
        </a:prstGeom>
        <a:blipFill dpi="0" rotWithShape="1">
          <a:blip xmlns:r="http://schemas.openxmlformats.org/officeDocument/2006/relationships" r:embed="rId1">
            <a:alphaModFix amt="59000"/>
          </a:blip>
          <a:srcRect/>
          <a:stretch>
            <a:fillRect l="-32000" r="-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4877E18-494B-4144-8BA7-C9DDF4C11E6A}">
      <dsp:nvSpPr>
        <dsp:cNvPr id="0" name=""/>
        <dsp:cNvSpPr/>
      </dsp:nvSpPr>
      <dsp:spPr>
        <a:xfrm>
          <a:off x="129990" y="2825058"/>
          <a:ext cx="2316103" cy="817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Income Tracker</a:t>
          </a:r>
        </a:p>
      </dsp:txBody>
      <dsp:txXfrm>
        <a:off x="129990" y="2825058"/>
        <a:ext cx="2316103" cy="817448"/>
      </dsp:txXfrm>
    </dsp:sp>
    <dsp:sp modelId="{7EF2C7D4-DC83-8641-A094-E16CC545F693}">
      <dsp:nvSpPr>
        <dsp:cNvPr id="0" name=""/>
        <dsp:cNvSpPr/>
      </dsp:nvSpPr>
      <dsp:spPr>
        <a:xfrm>
          <a:off x="3175209" y="736024"/>
          <a:ext cx="2573447" cy="30275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27D2FC-E2FF-8741-B692-1125895CE92E}">
      <dsp:nvSpPr>
        <dsp:cNvPr id="0" name=""/>
        <dsp:cNvSpPr/>
      </dsp:nvSpPr>
      <dsp:spPr>
        <a:xfrm>
          <a:off x="3303881" y="857127"/>
          <a:ext cx="2316103" cy="1967930"/>
        </a:xfrm>
        <a:prstGeom prst="rect">
          <a:avLst/>
        </a:prstGeom>
        <a:blipFill>
          <a:blip xmlns:r="http://schemas.openxmlformats.org/officeDocument/2006/relationships" r:embed="rId2">
            <a:alphaModFix amt="59000"/>
          </a:blip>
          <a:stretch>
            <a:fillRect l="-32000" r="-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DD691BC-1364-2245-AA38-4FE24D7230D5}">
      <dsp:nvSpPr>
        <dsp:cNvPr id="0" name=""/>
        <dsp:cNvSpPr/>
      </dsp:nvSpPr>
      <dsp:spPr>
        <a:xfrm>
          <a:off x="3303881" y="2825058"/>
          <a:ext cx="2316103" cy="817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Tracking Income and Benefits</a:t>
          </a:r>
        </a:p>
        <a:p>
          <a:pPr marL="0" lvl="0" indent="0" algn="ctr" defTabSz="666750">
            <a:lnSpc>
              <a:spcPct val="90000"/>
            </a:lnSpc>
            <a:spcBef>
              <a:spcPct val="0"/>
            </a:spcBef>
            <a:spcAft>
              <a:spcPct val="35000"/>
            </a:spcAft>
            <a:buNone/>
          </a:pPr>
          <a:r>
            <a:rPr lang="en-US" sz="1500" kern="1200" dirty="0"/>
            <a:t>Increasing Income</a:t>
          </a:r>
        </a:p>
      </dsp:txBody>
      <dsp:txXfrm>
        <a:off x="3303881" y="2825058"/>
        <a:ext cx="2316103" cy="817448"/>
      </dsp:txXfrm>
    </dsp:sp>
    <dsp:sp modelId="{9C24AA7A-5444-474F-94C9-F58F5CC72644}">
      <dsp:nvSpPr>
        <dsp:cNvPr id="0" name=""/>
        <dsp:cNvSpPr/>
      </dsp:nvSpPr>
      <dsp:spPr>
        <a:xfrm>
          <a:off x="6349101" y="736024"/>
          <a:ext cx="2573447" cy="30275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628458-AA6A-2A48-A0FF-14EA31ED4247}">
      <dsp:nvSpPr>
        <dsp:cNvPr id="0" name=""/>
        <dsp:cNvSpPr/>
      </dsp:nvSpPr>
      <dsp:spPr>
        <a:xfrm>
          <a:off x="6477773" y="857127"/>
          <a:ext cx="2316103" cy="1967930"/>
        </a:xfrm>
        <a:prstGeom prst="rect">
          <a:avLst/>
        </a:prstGeom>
        <a:blipFill dpi="0" rotWithShape="1">
          <a:blip xmlns:r="http://schemas.openxmlformats.org/officeDocument/2006/relationships" r:embed="rId3">
            <a:alphaModFix amt="62000"/>
          </a:blip>
          <a:srcRect/>
          <a:stretch>
            <a:fillRect l="-32000" r="-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C40D466-2240-A641-9305-DF7E2D3809D4}">
      <dsp:nvSpPr>
        <dsp:cNvPr id="0" name=""/>
        <dsp:cNvSpPr/>
      </dsp:nvSpPr>
      <dsp:spPr>
        <a:xfrm>
          <a:off x="6477773" y="2825058"/>
          <a:ext cx="2316103" cy="817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All Three</a:t>
          </a:r>
        </a:p>
      </dsp:txBody>
      <dsp:txXfrm>
        <a:off x="6477773" y="2825058"/>
        <a:ext cx="2316103" cy="817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A761A-DE29-3445-94F4-399CBB4C3B7A}">
      <dsp:nvSpPr>
        <dsp:cNvPr id="0" name=""/>
        <dsp:cNvSpPr/>
      </dsp:nvSpPr>
      <dsp:spPr>
        <a:xfrm>
          <a:off x="1317" y="736024"/>
          <a:ext cx="2573447" cy="30275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3ABC630-E565-E842-8123-BCE55465A73F}">
      <dsp:nvSpPr>
        <dsp:cNvPr id="0" name=""/>
        <dsp:cNvSpPr/>
      </dsp:nvSpPr>
      <dsp:spPr>
        <a:xfrm>
          <a:off x="129990" y="857127"/>
          <a:ext cx="2316103" cy="1967930"/>
        </a:xfrm>
        <a:prstGeom prst="rect">
          <a:avLst/>
        </a:prstGeom>
        <a:blipFill dpi="0" rotWithShape="1">
          <a:blip xmlns:r="http://schemas.openxmlformats.org/officeDocument/2006/relationships" r:embed="rId1">
            <a:alphaModFix amt="59000"/>
          </a:blip>
          <a:srcRect/>
          <a:stretch>
            <a:fillRect l="-32000" r="-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4877E18-494B-4144-8BA7-C9DDF4C11E6A}">
      <dsp:nvSpPr>
        <dsp:cNvPr id="0" name=""/>
        <dsp:cNvSpPr/>
      </dsp:nvSpPr>
      <dsp:spPr>
        <a:xfrm>
          <a:off x="129990" y="2825058"/>
          <a:ext cx="2316103" cy="817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Spending Tracker</a:t>
          </a:r>
        </a:p>
      </dsp:txBody>
      <dsp:txXfrm>
        <a:off x="129990" y="2825058"/>
        <a:ext cx="2316103" cy="817448"/>
      </dsp:txXfrm>
    </dsp:sp>
    <dsp:sp modelId="{7EF2C7D4-DC83-8641-A094-E16CC545F693}">
      <dsp:nvSpPr>
        <dsp:cNvPr id="0" name=""/>
        <dsp:cNvSpPr/>
      </dsp:nvSpPr>
      <dsp:spPr>
        <a:xfrm>
          <a:off x="3175209" y="736024"/>
          <a:ext cx="2573447" cy="30275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27D2FC-E2FF-8741-B692-1125895CE92E}">
      <dsp:nvSpPr>
        <dsp:cNvPr id="0" name=""/>
        <dsp:cNvSpPr/>
      </dsp:nvSpPr>
      <dsp:spPr>
        <a:xfrm>
          <a:off x="3303881" y="857127"/>
          <a:ext cx="2316103" cy="1967930"/>
        </a:xfrm>
        <a:prstGeom prst="rect">
          <a:avLst/>
        </a:prstGeom>
        <a:blipFill>
          <a:blip xmlns:r="http://schemas.openxmlformats.org/officeDocument/2006/relationships" r:embed="rId2">
            <a:alphaModFix amt="59000"/>
          </a:blip>
          <a:stretch>
            <a:fillRect l="-32000" r="-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DD691BC-1364-2245-AA38-4FE24D7230D5}">
      <dsp:nvSpPr>
        <dsp:cNvPr id="0" name=""/>
        <dsp:cNvSpPr/>
      </dsp:nvSpPr>
      <dsp:spPr>
        <a:xfrm>
          <a:off x="3303881" y="2825058"/>
          <a:ext cx="2316103" cy="817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Bill Pay Plan</a:t>
          </a:r>
        </a:p>
        <a:p>
          <a:pPr marL="0" lvl="0" indent="0" algn="ctr" defTabSz="622300">
            <a:lnSpc>
              <a:spcPct val="90000"/>
            </a:lnSpc>
            <a:spcBef>
              <a:spcPct val="0"/>
            </a:spcBef>
            <a:spcAft>
              <a:spcPct val="35000"/>
            </a:spcAft>
            <a:buNone/>
          </a:pPr>
          <a:r>
            <a:rPr lang="en-US" sz="1400" kern="1200" dirty="0"/>
            <a:t>Strategies for Expense</a:t>
          </a:r>
        </a:p>
        <a:p>
          <a:pPr marL="0" lvl="0" indent="0" algn="ctr" defTabSz="622300">
            <a:lnSpc>
              <a:spcPct val="90000"/>
            </a:lnSpc>
            <a:spcBef>
              <a:spcPct val="0"/>
            </a:spcBef>
            <a:spcAft>
              <a:spcPct val="35000"/>
            </a:spcAft>
            <a:buNone/>
          </a:pPr>
          <a:r>
            <a:rPr lang="en-US" sz="1400" kern="1200" dirty="0"/>
            <a:t>Prioritizing Bills</a:t>
          </a:r>
        </a:p>
      </dsp:txBody>
      <dsp:txXfrm>
        <a:off x="3303881" y="2825058"/>
        <a:ext cx="2316103" cy="817448"/>
      </dsp:txXfrm>
    </dsp:sp>
    <dsp:sp modelId="{9C24AA7A-5444-474F-94C9-F58F5CC72644}">
      <dsp:nvSpPr>
        <dsp:cNvPr id="0" name=""/>
        <dsp:cNvSpPr/>
      </dsp:nvSpPr>
      <dsp:spPr>
        <a:xfrm>
          <a:off x="6349101" y="736024"/>
          <a:ext cx="2573447" cy="30275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628458-AA6A-2A48-A0FF-14EA31ED4247}">
      <dsp:nvSpPr>
        <dsp:cNvPr id="0" name=""/>
        <dsp:cNvSpPr/>
      </dsp:nvSpPr>
      <dsp:spPr>
        <a:xfrm>
          <a:off x="6477773" y="857127"/>
          <a:ext cx="2316103" cy="1967930"/>
        </a:xfrm>
        <a:prstGeom prst="rect">
          <a:avLst/>
        </a:prstGeom>
        <a:blipFill dpi="0" rotWithShape="1">
          <a:blip xmlns:r="http://schemas.openxmlformats.org/officeDocument/2006/relationships" r:embed="rId3">
            <a:alphaModFix amt="62000"/>
          </a:blip>
          <a:srcRect/>
          <a:stretch>
            <a:fillRect l="-32000" r="-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C40D466-2240-A641-9305-DF7E2D3809D4}">
      <dsp:nvSpPr>
        <dsp:cNvPr id="0" name=""/>
        <dsp:cNvSpPr/>
      </dsp:nvSpPr>
      <dsp:spPr>
        <a:xfrm>
          <a:off x="6477773" y="2825058"/>
          <a:ext cx="2316103" cy="817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All Tools</a:t>
          </a:r>
        </a:p>
      </dsp:txBody>
      <dsp:txXfrm>
        <a:off x="6477773" y="2825058"/>
        <a:ext cx="2316103" cy="817448"/>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1E822-6158-444E-8BC2-DA9B1CC87DA4}" type="datetimeFigureOut">
              <a:rPr lang="en-US" smtClean="0"/>
              <a:t>6/11/19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02BD7-1181-DE49-91B3-CBF8279729F1}" type="slidenum">
              <a:rPr lang="en-US" smtClean="0"/>
              <a:t>‹#›</a:t>
            </a:fld>
            <a:endParaRPr lang="en-US"/>
          </a:p>
        </p:txBody>
      </p:sp>
    </p:spTree>
    <p:extLst>
      <p:ext uri="{BB962C8B-B14F-4D97-AF65-F5344CB8AC3E}">
        <p14:creationId xmlns:p14="http://schemas.microsoft.com/office/powerpoint/2010/main" val="397007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charset="0"/>
              <a:buChar char="•"/>
              <a:defRPr/>
            </a:pPr>
            <a:endParaRPr lang="en-US" altLang="en-US" b="1" i="1" dirty="0">
              <a:solidFill>
                <a:srgbClr val="000000"/>
              </a:solidFill>
              <a:ea typeface="MS PGothic"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9230BD1-35D2-42D2-AFE2-9E6515F5969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19757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charset="0"/>
              <a:buChar char="•"/>
              <a:defRPr/>
            </a:pPr>
            <a:endParaRPr lang="en-US" altLang="ja-JP" dirty="0">
              <a:ea typeface="MS PGothic" charset="-128"/>
              <a:cs typeface="Calibri"/>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5EAFC2B-F673-4593-B8DF-AD29F852041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0729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charset="0"/>
              <a:buChar char="•"/>
              <a:defRPr/>
            </a:pPr>
            <a:endParaRPr lang="en-US" altLang="ja-JP" dirty="0">
              <a:ea typeface="MS PGothic" charset="-128"/>
              <a:cs typeface="Calibri"/>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5EAFC2B-F673-4593-B8DF-AD29F852041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0577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defRPr/>
            </a:pPr>
            <a:endParaRPr lang="en-US" altLang="x-none" b="1" i="1" dirty="0">
              <a:solidFill>
                <a:srgbClr val="000000"/>
              </a:solidFill>
              <a:ea typeface="MS PGothic"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2950" indent="-285750">
              <a:defRPr>
                <a:solidFill>
                  <a:schemeClr val="tx1"/>
                </a:solidFill>
                <a:latin typeface="Georgia" panose="02040502050405020303" pitchFamily="18" charset="0"/>
                <a:ea typeface="MS PGothic" panose="020B0600070205080204" pitchFamily="34" charset="-128"/>
              </a:defRPr>
            </a:lvl2pPr>
            <a:lvl3pPr marL="1143000" indent="-228600">
              <a:defRPr>
                <a:solidFill>
                  <a:schemeClr val="tx1"/>
                </a:solidFill>
                <a:latin typeface="Georgia" panose="02040502050405020303" pitchFamily="18" charset="0"/>
                <a:ea typeface="MS PGothic" panose="020B0600070205080204" pitchFamily="34" charset="-128"/>
              </a:defRPr>
            </a:lvl3pPr>
            <a:lvl4pPr marL="1600200" indent="-228600">
              <a:defRPr>
                <a:solidFill>
                  <a:schemeClr val="tx1"/>
                </a:solidFill>
                <a:latin typeface="Georgia" panose="02040502050405020303" pitchFamily="18" charset="0"/>
                <a:ea typeface="MS PGothic" panose="020B0600070205080204" pitchFamily="34" charset="-128"/>
              </a:defRPr>
            </a:lvl4pPr>
            <a:lvl5pPr marL="2057400" indent="-228600">
              <a:defRPr>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AA1F30A-4563-43F3-ABA4-BE4F7A8BE54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8442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2025" eaLnBrk="1" hangingPunct="1">
              <a:spcBef>
                <a:spcPct val="0"/>
              </a:spcBef>
            </a:pPr>
            <a:endParaRPr lang="en-US" altLang="en-US" dirty="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8941AA7-BCA1-4273-98C5-96FFDF94AE0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0991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a:solidFill>
                <a:srgbClr val="000000"/>
              </a:solidFill>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94B1D6-DF02-44D7-96A1-5BE180BAAB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1345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pPr>
            <a:endParaRPr lang="en-US" altLang="en-US" dirty="0">
              <a:solidFill>
                <a:srgbClr val="000000"/>
              </a:solidFill>
            </a:endParaRPr>
          </a:p>
        </p:txBody>
      </p:sp>
      <p:sp>
        <p:nvSpPr>
          <p:cNvPr id="156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413891C-EF3C-4EC0-A4C2-335D1D4463B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2822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a:solidFill>
                <a:srgbClr val="000000"/>
              </a:solidFill>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94B1D6-DF02-44D7-96A1-5BE180BAAB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72187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2025" eaLnBrk="1" hangingPunct="1">
              <a:spcBef>
                <a:spcPct val="0"/>
              </a:spcBef>
            </a:pPr>
            <a:endParaRPr lang="en-US" altLang="en-US" dirty="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8941AA7-BCA1-4273-98C5-96FFDF94AE0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4762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a:solidFill>
                <a:srgbClr val="000000"/>
              </a:solidFill>
              <a:ea typeface="MS PGothic" charset="-128"/>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F5F05E1-CE4A-4817-9479-518ADA20D0A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757078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2025" eaLnBrk="1" hangingPunct="1">
              <a:spcBef>
                <a:spcPct val="0"/>
              </a:spcBef>
            </a:pPr>
            <a:endParaRPr lang="en-US" altLang="en-US" dirty="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8941AA7-BCA1-4273-98C5-96FFDF94AE0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86025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w ink)">
    <p:spTree>
      <p:nvGrpSpPr>
        <p:cNvPr id="1" name=""/>
        <p:cNvGrpSpPr/>
        <p:nvPr/>
      </p:nvGrpSpPr>
      <p:grpSpPr>
        <a:xfrm>
          <a:off x="0" y="0"/>
          <a:ext cx="0" cy="0"/>
          <a:chOff x="0" y="0"/>
          <a:chExt cx="0" cy="0"/>
        </a:xfrm>
      </p:grpSpPr>
      <p:sp>
        <p:nvSpPr>
          <p:cNvPr id="5" name="Rectangle 4"/>
          <p:cNvSpPr/>
          <p:nvPr userDrawn="1"/>
        </p:nvSpPr>
        <p:spPr>
          <a:xfrm>
            <a:off x="14817" y="0"/>
            <a:ext cx="12192000"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sz="1800" dirty="0"/>
          </a:p>
        </p:txBody>
      </p:sp>
      <p:sp>
        <p:nvSpPr>
          <p:cNvPr id="3" name="Title 2"/>
          <p:cNvSpPr>
            <a:spLocks noGrp="1"/>
          </p:cNvSpPr>
          <p:nvPr>
            <p:ph type="title"/>
          </p:nvPr>
        </p:nvSpPr>
        <p:spPr>
          <a:xfrm>
            <a:off x="738188" y="2164954"/>
            <a:ext cx="10715627" cy="743347"/>
          </a:xfrm>
        </p:spPr>
        <p:txBody>
          <a:bodyPr>
            <a:normAutofit/>
          </a:bodyPr>
          <a:lstStyle>
            <a:lvl1pPr algn="l" defTabSz="457200" rtl="0" eaLnBrk="1" latinLnBrk="0" hangingPunct="1">
              <a:spcBef>
                <a:spcPct val="0"/>
              </a:spcBef>
              <a:buNone/>
              <a:defRPr lang="en-US" sz="4000" b="0" kern="1200" dirty="0">
                <a:solidFill>
                  <a:srgbClr val="101820"/>
                </a:solidFill>
                <a:latin typeface="Arial"/>
                <a:ea typeface="+mj-ea"/>
                <a:cs typeface="Arial"/>
              </a:defRPr>
            </a:lvl1pPr>
          </a:lstStyle>
          <a:p>
            <a:r>
              <a:rPr lang="en-US" dirty="0"/>
              <a:t>Click to edit Master title style</a:t>
            </a:r>
          </a:p>
        </p:txBody>
      </p:sp>
      <p:sp>
        <p:nvSpPr>
          <p:cNvPr id="6" name="Text Placeholder 5"/>
          <p:cNvSpPr>
            <a:spLocks noGrp="1"/>
          </p:cNvSpPr>
          <p:nvPr>
            <p:ph type="body" sz="quarter" idx="10"/>
          </p:nvPr>
        </p:nvSpPr>
        <p:spPr>
          <a:xfrm>
            <a:off x="745067" y="2895600"/>
            <a:ext cx="10708748" cy="520700"/>
          </a:xfrm>
        </p:spPr>
        <p:txBody>
          <a:bodyPr>
            <a:normAutofit/>
          </a:bodyPr>
          <a:lstStyle>
            <a:lvl1pPr marL="0" indent="0">
              <a:buNone/>
              <a:defRPr lang="en-US" sz="1600" kern="1200" dirty="0" smtClean="0">
                <a:solidFill>
                  <a:srgbClr val="43484E"/>
                </a:solidFill>
                <a:latin typeface="+mj-lt"/>
                <a:ea typeface="+mn-ea"/>
                <a:cs typeface="Arial"/>
              </a:defRPr>
            </a:lvl1pPr>
          </a:lstStyle>
          <a:p>
            <a:pPr marL="0" lvl="0" indent="0" algn="l" defTabSz="457200" rtl="0" eaLnBrk="1" latinLnBrk="0" hangingPunct="1">
              <a:lnSpc>
                <a:spcPts val="2600"/>
              </a:lnSpc>
              <a:spcBef>
                <a:spcPts val="1000"/>
              </a:spcBef>
              <a:buClr>
                <a:schemeClr val="tx2"/>
              </a:buClr>
              <a:buFont typeface="Wingdings" charset="2"/>
              <a:buNone/>
            </a:pPr>
            <a:r>
              <a:rPr lang="en-US" dirty="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4516"/>
          <a:stretch/>
        </p:blipFill>
        <p:spPr>
          <a:xfrm>
            <a:off x="240407" y="4540470"/>
            <a:ext cx="3688080" cy="2196847"/>
          </a:xfrm>
          <a:prstGeom prst="rect">
            <a:avLst/>
          </a:prstGeom>
        </p:spPr>
      </p:pic>
    </p:spTree>
    <p:extLst>
      <p:ext uri="{BB962C8B-B14F-4D97-AF65-F5344CB8AC3E}">
        <p14:creationId xmlns:p14="http://schemas.microsoft.com/office/powerpoint/2010/main" val="314984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phic on the side">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97269" y="1376364"/>
            <a:ext cx="3390960" cy="1685925"/>
          </a:xfrm>
        </p:spPr>
        <p:txBody>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138319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2336" y="1380744"/>
            <a:ext cx="3389376" cy="1682496"/>
          </a:xfrm>
        </p:spPr>
        <p:txBody>
          <a:bodyPr anchor="t"/>
          <a:lstStyle>
            <a:lvl1pPr>
              <a:lnSpc>
                <a:spcPts val="2600"/>
              </a:lnSpc>
              <a:spcBef>
                <a:spcPts val="1000"/>
              </a:spcBef>
              <a:defRPr sz="2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9187504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05088" y="6172201"/>
            <a:ext cx="2743200" cy="365125"/>
          </a:xfrm>
        </p:spPr>
        <p:txBody>
          <a:bodyPr/>
          <a:lstStyle/>
          <a:p>
            <a:fld id="{FFFFFB03-6426-44DC-A3A5-3C17110B64AE}" type="slidenum">
              <a:rPr lang="en-US" smtClean="0"/>
              <a:pPr/>
              <a:t>‹#›</a:t>
            </a:fld>
            <a:endParaRPr lang="en-US" dirty="0"/>
          </a:p>
        </p:txBody>
      </p:sp>
      <p:sp>
        <p:nvSpPr>
          <p:cNvPr id="3" name="Title Placeholder 1"/>
          <p:cNvSpPr>
            <a:spLocks noGrp="1"/>
          </p:cNvSpPr>
          <p:nvPr>
            <p:ph type="title" hasCustomPrompt="1"/>
          </p:nvPr>
        </p:nvSpPr>
        <p:spPr>
          <a:xfrm>
            <a:off x="738188" y="457201"/>
            <a:ext cx="10715627"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56534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738188" y="457201"/>
            <a:ext cx="10715627"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dirty="0"/>
              <a:t>Click to edit master title style</a:t>
            </a:r>
          </a:p>
        </p:txBody>
      </p:sp>
      <p:sp>
        <p:nvSpPr>
          <p:cNvPr id="6" name="Text Placeholder 2"/>
          <p:cNvSpPr>
            <a:spLocks noGrp="1"/>
          </p:cNvSpPr>
          <p:nvPr>
            <p:ph idx="1" hasCustomPrompt="1"/>
          </p:nvPr>
        </p:nvSpPr>
        <p:spPr>
          <a:xfrm>
            <a:off x="738188" y="1524000"/>
            <a:ext cx="10716768" cy="4106412"/>
          </a:xfrm>
          <a:prstGeom prst="rect">
            <a:avLst/>
          </a:prstGeom>
        </p:spPr>
        <p:txBody>
          <a:bodyPr vert="horz" lIns="91440" tIns="45720" rIns="91440" bIns="45720" rtlCol="0">
            <a:normAutofit/>
          </a:bodyPr>
          <a:lstStyle>
            <a:lvl1pPr marL="342900" marR="0" indent="-347472" algn="l" defTabSz="457200" rtl="0" eaLnBrk="1" fontAlgn="auto" latinLnBrk="0" hangingPunct="1">
              <a:lnSpc>
                <a:spcPts val="2600"/>
              </a:lnSpc>
              <a:spcBef>
                <a:spcPts val="1000"/>
              </a:spcBef>
              <a:spcAft>
                <a:spcPts val="0"/>
              </a:spcAft>
              <a:buClr>
                <a:schemeClr val="accent3">
                  <a:lumMod val="75000"/>
                </a:schemeClr>
              </a:buClr>
              <a:buSzTx/>
              <a:buFont typeface="Wingdings" charset="2"/>
              <a:buChar char="§"/>
              <a:tabLst/>
              <a:defRPr/>
            </a:lvl1pPr>
            <a:lvl2pPr marL="742950" marR="0" indent="-285750" algn="l" defTabSz="457200" rtl="0" eaLnBrk="1" fontAlgn="auto" latinLnBrk="0" hangingPunct="1">
              <a:lnSpc>
                <a:spcPct val="100000"/>
              </a:lnSpc>
              <a:spcBef>
                <a:spcPts val="1000"/>
              </a:spcBef>
              <a:spcAft>
                <a:spcPts val="0"/>
              </a:spcAft>
              <a:buClr>
                <a:schemeClr val="accent3">
                  <a:lumMod val="75000"/>
                </a:schemeClr>
              </a:buClr>
              <a:buSzPct val="50000"/>
              <a:buFont typeface="Wingdings" charset="2"/>
              <a:buChar char=""/>
              <a:tabLst/>
              <a:defRPr/>
            </a:lvl2pPr>
            <a:lvl3pPr marL="1143000" marR="0" indent="-228600" algn="l" defTabSz="457200" rtl="0" eaLnBrk="1" fontAlgn="auto" latinLnBrk="0" hangingPunct="1">
              <a:lnSpc>
                <a:spcPct val="100000"/>
              </a:lnSpc>
              <a:spcBef>
                <a:spcPts val="1000"/>
              </a:spcBef>
              <a:spcAft>
                <a:spcPts val="0"/>
              </a:spcAft>
              <a:buClr>
                <a:schemeClr val="accent3">
                  <a:lumMod val="75000"/>
                </a:schemeClr>
              </a:buClr>
              <a:buSzTx/>
              <a:buFont typeface="Arial"/>
              <a:buChar char="•"/>
              <a:tabLst/>
              <a:defRPr/>
            </a:lvl3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a:ln>
                  <a:noFill/>
                </a:ln>
                <a:solidFill>
                  <a:srgbClr val="101820"/>
                </a:solidFill>
                <a:effectLst/>
                <a:uLnTx/>
                <a:uFillTx/>
                <a:latin typeface="+mn-lt"/>
                <a:ea typeface="+mn-ea"/>
                <a:cs typeface="+mn-cs"/>
              </a:rPr>
              <a:t>Third level</a:t>
            </a:r>
          </a:p>
        </p:txBody>
      </p:sp>
      <p:sp>
        <p:nvSpPr>
          <p:cNvPr id="8" name="Slide Number Placeholder 7"/>
          <p:cNvSpPr>
            <a:spLocks noGrp="1"/>
          </p:cNvSpPr>
          <p:nvPr>
            <p:ph type="sldNum" sz="quarter" idx="10"/>
          </p:nvPr>
        </p:nvSpPr>
        <p:spPr>
          <a:xfrm>
            <a:off x="8708568" y="6168574"/>
            <a:ext cx="27432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340805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609600" y="0"/>
            <a:ext cx="12192000" cy="6858000"/>
          </a:xfrm>
          <a:prstGeom prst="rect">
            <a:avLst/>
          </a:prstGeom>
          <a:solidFill>
            <a:schemeClr val="bg1"/>
          </a:solidFill>
          <a:ln>
            <a:noFill/>
          </a:ln>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dirty="0">
              <a:solidFill>
                <a:srgbClr val="000000"/>
              </a:solidFill>
              <a:latin typeface="Arial" pitchFamily="34" charset="0"/>
              <a:ea typeface="ヒラギノ角ゴ ProN W3"/>
              <a:cs typeface="ヒラギノ角ゴ ProN W3"/>
              <a:sym typeface="Arial" pitchFamily="34" charset="0"/>
            </a:endParaRPr>
          </a:p>
        </p:txBody>
      </p:sp>
      <p:sp>
        <p:nvSpPr>
          <p:cNvPr id="21" name="Title 1"/>
          <p:cNvSpPr>
            <a:spLocks noGrp="1"/>
          </p:cNvSpPr>
          <p:nvPr>
            <p:ph type="ctrTitle"/>
          </p:nvPr>
        </p:nvSpPr>
        <p:spPr>
          <a:xfrm>
            <a:off x="1204149" y="2300174"/>
            <a:ext cx="9746075" cy="880064"/>
          </a:xfrm>
          <a:prstGeom prst="rect">
            <a:avLst/>
          </a:prstGeom>
        </p:spPr>
        <p:txBody>
          <a:bodyPr lIns="64251" tIns="32125" rIns="64251" bIns="32125">
            <a:normAutofit/>
          </a:bodyPr>
          <a:lstStyle>
            <a:lvl1pPr algn="l" defTabSz="457200" rtl="0" eaLnBrk="1" latinLnBrk="0" hangingPunct="1">
              <a:lnSpc>
                <a:spcPts val="5000"/>
              </a:lnSpc>
              <a:spcBef>
                <a:spcPts val="7500"/>
              </a:spcBef>
              <a:spcAft>
                <a:spcPts val="0"/>
              </a:spcAft>
              <a:buNone/>
              <a:defRPr lang="en-US" sz="4600" kern="1200" baseline="0" dirty="0">
                <a:solidFill>
                  <a:schemeClr val="tx1"/>
                </a:solidFill>
                <a:latin typeface="+mj-lt"/>
                <a:ea typeface="+mj-ea"/>
                <a:cs typeface="+mj-cs"/>
              </a:defRPr>
            </a:lvl1pPr>
          </a:lstStyle>
          <a:p>
            <a:r>
              <a:rPr lang="en-US" dirty="0"/>
              <a:t>Click to edit Master title style</a:t>
            </a:r>
          </a:p>
        </p:txBody>
      </p:sp>
      <p:sp>
        <p:nvSpPr>
          <p:cNvPr id="22" name="Subtitle 2"/>
          <p:cNvSpPr>
            <a:spLocks noGrp="1"/>
          </p:cNvSpPr>
          <p:nvPr>
            <p:ph type="subTitle" idx="1"/>
          </p:nvPr>
        </p:nvSpPr>
        <p:spPr>
          <a:xfrm>
            <a:off x="1204150" y="3202725"/>
            <a:ext cx="9746073" cy="634842"/>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30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1970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31520" y="1545336"/>
            <a:ext cx="5266944" cy="4325112"/>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chemeClr val="accent3">
                  <a:lumMod val="75000"/>
                </a:schemeClr>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chemeClr val="accent3">
                  <a:lumMod val="75000"/>
                </a:schemeClr>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
                <a:schemeClr val="accent3">
                  <a:lumMod val="75000"/>
                </a:schemeClr>
              </a:buClr>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a:ln>
                  <a:noFill/>
                </a:ln>
                <a:solidFill>
                  <a:srgbClr val="101820"/>
                </a:solidFill>
                <a:effectLst/>
                <a:uLnTx/>
                <a:uFillTx/>
                <a:latin typeface="+mn-lt"/>
                <a:ea typeface="+mn-ea"/>
                <a:cs typeface="+mn-cs"/>
              </a:rPr>
              <a:t>Third level</a:t>
            </a:r>
          </a:p>
        </p:txBody>
      </p:sp>
      <p:sp>
        <p:nvSpPr>
          <p:cNvPr id="13" name="Title Placeholder 1"/>
          <p:cNvSpPr>
            <a:spLocks noGrp="1"/>
          </p:cNvSpPr>
          <p:nvPr>
            <p:ph type="title"/>
          </p:nvPr>
        </p:nvSpPr>
        <p:spPr>
          <a:xfrm>
            <a:off x="738188" y="457201"/>
            <a:ext cx="10715627" cy="743347"/>
          </a:xfrm>
          <a:prstGeom prst="rect">
            <a:avLst/>
          </a:prstGeom>
        </p:spPr>
        <p:txBody>
          <a:bodyPr rtlCol="0">
            <a:normAutofit/>
          </a:bodyPr>
          <a:lstStyle/>
          <a:p>
            <a:r>
              <a:rPr lang="en-US"/>
              <a:t>Click to edit Master title style</a:t>
            </a:r>
            <a:endParaRPr lang="en-US" dirty="0"/>
          </a:p>
        </p:txBody>
      </p:sp>
      <p:sp>
        <p:nvSpPr>
          <p:cNvPr id="9" name="Content Placeholder 3"/>
          <p:cNvSpPr>
            <a:spLocks noGrp="1"/>
          </p:cNvSpPr>
          <p:nvPr>
            <p:ph sz="half" idx="2" hasCustomPrompt="1"/>
          </p:nvPr>
        </p:nvSpPr>
        <p:spPr>
          <a:xfrm>
            <a:off x="6314017" y="1549400"/>
            <a:ext cx="5268383" cy="4326746"/>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chemeClr val="accent3">
                  <a:lumMod val="75000"/>
                </a:schemeClr>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chemeClr val="accent3">
                  <a:lumMod val="75000"/>
                </a:schemeClr>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
                <a:schemeClr val="accent3">
                  <a:lumMod val="75000"/>
                </a:schemeClr>
              </a:buClr>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a:ln>
                  <a:noFill/>
                </a:ln>
                <a:solidFill>
                  <a:srgbClr val="101820"/>
                </a:solidFill>
                <a:effectLst/>
                <a:uLnTx/>
                <a:uFillTx/>
                <a:latin typeface="+mn-lt"/>
                <a:ea typeface="+mn-ea"/>
                <a:cs typeface="+mn-cs"/>
              </a:rPr>
              <a:t>Third level</a:t>
            </a:r>
          </a:p>
        </p:txBody>
      </p:sp>
      <p:sp>
        <p:nvSpPr>
          <p:cNvPr id="2" name="Slide Number Placeholder 1"/>
          <p:cNvSpPr>
            <a:spLocks noGrp="1"/>
          </p:cNvSpPr>
          <p:nvPr>
            <p:ph type="sldNum" sz="quarter" idx="10"/>
          </p:nvPr>
        </p:nvSpPr>
        <p:spPr>
          <a:xfrm>
            <a:off x="8705088" y="6172201"/>
            <a:ext cx="27432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402319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738188" y="452438"/>
            <a:ext cx="10715627" cy="743347"/>
          </a:xfrm>
          <a:prstGeom prst="rect">
            <a:avLst/>
          </a:prstGeom>
        </p:spPr>
        <p:txBody>
          <a:bodyPr vert="horz" lIns="91440" tIns="45720" rIns="91440" bIns="45720" rtlCol="0" anchor="ctr">
            <a:normAutofit/>
          </a:bodyPr>
          <a:lstStyle/>
          <a:p>
            <a:r>
              <a:rPr lang="en-US" dirty="0"/>
              <a:t>Click to edit master title style</a:t>
            </a:r>
          </a:p>
        </p:txBody>
      </p:sp>
      <p:sp>
        <p:nvSpPr>
          <p:cNvPr id="10" name="Content Placeholder 3"/>
          <p:cNvSpPr>
            <a:spLocks noGrp="1"/>
          </p:cNvSpPr>
          <p:nvPr>
            <p:ph sz="half" idx="2" hasCustomPrompt="1"/>
          </p:nvPr>
        </p:nvSpPr>
        <p:spPr>
          <a:xfrm>
            <a:off x="738193" y="2098849"/>
            <a:ext cx="5129793" cy="3717751"/>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1"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2" name="Content Placeholder 5"/>
          <p:cNvSpPr>
            <a:spLocks noGrp="1"/>
          </p:cNvSpPr>
          <p:nvPr>
            <p:ph sz="quarter" idx="4" hasCustomPrompt="1"/>
          </p:nvPr>
        </p:nvSpPr>
        <p:spPr>
          <a:xfrm>
            <a:off x="6322005" y="2098849"/>
            <a:ext cx="5131808" cy="3717751"/>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3"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 name="Slide Number Placeholder 1"/>
          <p:cNvSpPr>
            <a:spLocks noGrp="1"/>
          </p:cNvSpPr>
          <p:nvPr>
            <p:ph type="sldNum" sz="quarter" idx="13"/>
          </p:nvPr>
        </p:nvSpPr>
        <p:spPr>
          <a:xfrm>
            <a:off x="8705088" y="6172201"/>
            <a:ext cx="27432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73672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738188" y="452438"/>
            <a:ext cx="10715627" cy="743347"/>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10"/>
          </p:nvPr>
        </p:nvSpPr>
        <p:spPr>
          <a:xfrm>
            <a:off x="8705088" y="6172201"/>
            <a:ext cx="2743200" cy="365125"/>
          </a:xfrm>
          <a:prstGeom prst="rect">
            <a:avLst/>
          </a:prstGeom>
        </p:spPr>
        <p:txBody>
          <a:bodyPr/>
          <a:lstStyle/>
          <a:p>
            <a:fld id="{0155CA9A-7DC0-4F33-9AFB-59B2852CB43E}" type="slidenum">
              <a:rPr lang="en-US" smtClean="0"/>
              <a:t>‹#›</a:t>
            </a:fld>
            <a:endParaRPr lang="en-US"/>
          </a:p>
        </p:txBody>
      </p:sp>
    </p:spTree>
    <p:extLst>
      <p:ext uri="{BB962C8B-B14F-4D97-AF65-F5344CB8AC3E}">
        <p14:creationId xmlns:p14="http://schemas.microsoft.com/office/powerpoint/2010/main" val="254085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8705088" y="6172201"/>
            <a:ext cx="27432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422749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4165600" y="6173789"/>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Content Placeholder 2"/>
          <p:cNvSpPr>
            <a:spLocks noGrp="1"/>
          </p:cNvSpPr>
          <p:nvPr>
            <p:ph sz="half" idx="1" hasCustomPrompt="1"/>
          </p:nvPr>
        </p:nvSpPr>
        <p:spPr>
          <a:xfrm>
            <a:off x="738192" y="1549400"/>
            <a:ext cx="10715625" cy="4326746"/>
          </a:xfrm>
          <a:prstGeom prst="rect">
            <a:avLst/>
          </a:prstGeom>
        </p:spPr>
        <p:txBody>
          <a:bodyPr/>
          <a:lstStyle>
            <a:lvl1pPr marL="452628" indent="-457200">
              <a:buClr>
                <a:schemeClr val="accent3">
                  <a:lumMod val="75000"/>
                </a:schemeClr>
              </a:buClr>
              <a:buFont typeface="+mj-lt"/>
              <a:buAutoNum type="arabicPeriod"/>
              <a:defRPr sz="2000">
                <a:solidFill>
                  <a:srgbClr val="101820"/>
                </a:solidFill>
              </a:defRPr>
            </a:lvl1pPr>
            <a:lvl2pPr marL="800100" indent="-342900">
              <a:spcBef>
                <a:spcPts val="1000"/>
              </a:spcBef>
              <a:buClr>
                <a:schemeClr val="accent3">
                  <a:lumMod val="75000"/>
                </a:schemeClr>
              </a:buClr>
              <a:buSzPct val="100000"/>
              <a:buFont typeface="+mj-lt"/>
              <a:buAutoNum type="alphaLcPeriod"/>
              <a:defRPr sz="1800">
                <a:solidFill>
                  <a:srgbClr val="101820"/>
                </a:solidFill>
              </a:defRPr>
            </a:lvl2pPr>
            <a:lvl3pPr marL="1143000" indent="-228600">
              <a:spcBef>
                <a:spcPts val="1000"/>
              </a:spcBef>
              <a:buClr>
                <a:schemeClr val="accent3">
                  <a:lumMod val="75000"/>
                </a:schemeClr>
              </a:buClr>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9" name="Title Placeholder 1"/>
          <p:cNvSpPr>
            <a:spLocks noGrp="1"/>
          </p:cNvSpPr>
          <p:nvPr>
            <p:ph type="title"/>
          </p:nvPr>
        </p:nvSpPr>
        <p:spPr>
          <a:xfrm>
            <a:off x="738188" y="452438"/>
            <a:ext cx="10715627" cy="743347"/>
          </a:xfrm>
          <a:prstGeom prst="rect">
            <a:avLst/>
          </a:prstGeom>
        </p:spPr>
        <p:txBody>
          <a:bodyPr vert="horz" lIns="91440" tIns="45720" rIns="91440" bIns="45720" rtlCol="0" anchor="ctr">
            <a:normAutofit/>
          </a:bodyPr>
          <a:lstStyle/>
          <a:p>
            <a:r>
              <a:rPr lang="en-US" dirty="0"/>
              <a:t>Click to edit master title style</a:t>
            </a:r>
          </a:p>
        </p:txBody>
      </p:sp>
      <p:sp>
        <p:nvSpPr>
          <p:cNvPr id="2" name="Slide Number Placeholder 1"/>
          <p:cNvSpPr>
            <a:spLocks noGrp="1"/>
          </p:cNvSpPr>
          <p:nvPr>
            <p:ph type="sldNum" sz="quarter" idx="10"/>
          </p:nvPr>
        </p:nvSpPr>
        <p:spPr>
          <a:xfrm>
            <a:off x="8705088" y="6172201"/>
            <a:ext cx="27432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70151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738718" y="457200"/>
            <a:ext cx="1071456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738718" y="1527048"/>
            <a:ext cx="10714567" cy="410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7472" algn="l" defTabSz="457200" rtl="0" eaLnBrk="1" latinLnBrk="0" hangingPunct="1">
              <a:lnSpc>
                <a:spcPts val="2600"/>
              </a:lnSpc>
              <a:spcBef>
                <a:spcPts val="1000"/>
              </a:spcBef>
              <a:buClr>
                <a:schemeClr val="tx2"/>
              </a:buClr>
              <a:buFont typeface="Wingdings" charset="2"/>
              <a:buChar char="§"/>
            </a:pPr>
            <a:r>
              <a:rPr lang="en-US" altLang="en-US" dirty="0"/>
              <a:t>Click to edit master text styles</a:t>
            </a:r>
          </a:p>
          <a:p>
            <a:pPr marL="742950" lvl="1" indent="-285750" algn="l" defTabSz="457200" rtl="0" eaLnBrk="1" latinLnBrk="0" hangingPunct="1">
              <a:spcBef>
                <a:spcPts val="1000"/>
              </a:spcBef>
              <a:buClr>
                <a:schemeClr val="tx2"/>
              </a:buClr>
              <a:buSzPct val="50000"/>
              <a:buFont typeface="Wingdings" charset="2"/>
              <a:buChar char=""/>
            </a:pPr>
            <a:r>
              <a:rPr lang="en-US" altLang="en-US" dirty="0"/>
              <a:t>Second level</a:t>
            </a:r>
          </a:p>
          <a:p>
            <a:pPr marL="1143000" lvl="2" indent="-228600" algn="l" defTabSz="457200" rtl="0" eaLnBrk="1" latinLnBrk="0" hangingPunct="1">
              <a:spcBef>
                <a:spcPts val="1000"/>
              </a:spcBef>
              <a:buFont typeface="Arial"/>
              <a:buChar char="•"/>
            </a:pPr>
            <a:r>
              <a:rPr lang="en-US" altLang="en-US" dirty="0"/>
              <a:t>Third level</a:t>
            </a:r>
          </a:p>
        </p:txBody>
      </p:sp>
      <p:cxnSp>
        <p:nvCxnSpPr>
          <p:cNvPr id="8" name="Straight Connector 13"/>
          <p:cNvCxnSpPr>
            <a:cxnSpLocks noChangeShapeType="1"/>
          </p:cNvCxnSpPr>
          <p:nvPr userDrawn="1"/>
        </p:nvCxnSpPr>
        <p:spPr bwMode="auto">
          <a:xfrm>
            <a:off x="738193" y="1298448"/>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a:noFill/>
              </a14:hiddenFill>
            </a:ext>
          </a:extLst>
        </p:spPr>
      </p:cxnSp>
      <p:sp>
        <p:nvSpPr>
          <p:cNvPr id="6" name="Slide Number Placeholder 5"/>
          <p:cNvSpPr>
            <a:spLocks noGrp="1"/>
          </p:cNvSpPr>
          <p:nvPr>
            <p:ph type="sldNum" sz="quarter" idx="4"/>
          </p:nvPr>
        </p:nvSpPr>
        <p:spPr>
          <a:xfrm>
            <a:off x="8705088" y="617220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379796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p:titleStyle>
    <p:bodyStyle>
      <a:lvl1pPr marL="0" indent="0" algn="l" defTabSz="457200" rtl="0" eaLnBrk="0" fontAlgn="base" hangingPunct="0">
        <a:lnSpc>
          <a:spcPts val="2600"/>
        </a:lnSpc>
        <a:spcBef>
          <a:spcPts val="1000"/>
        </a:spcBef>
        <a:spcAft>
          <a:spcPct val="0"/>
        </a:spcAft>
        <a:buClr>
          <a:schemeClr val="accent3">
            <a:lumMod val="75000"/>
          </a:schemeClr>
        </a:buClr>
        <a:buFont typeface="Wingdings" panose="05000000000000000000" pitchFamily="2" charset="2"/>
        <a:buNone/>
        <a:defRPr lang="en-US" altLang="en-US" sz="2200" kern="1200" dirty="0" smtClean="0">
          <a:solidFill>
            <a:schemeClr val="tx1"/>
          </a:solidFill>
          <a:latin typeface="+mn-lt"/>
          <a:ea typeface="+mn-ea"/>
          <a:cs typeface="+mn-cs"/>
        </a:defRPr>
      </a:lvl1pPr>
      <a:lvl2pPr marL="742950" indent="-285750" algn="l" defTabSz="457200" rtl="0" eaLnBrk="0" fontAlgn="base" hangingPunct="0">
        <a:lnSpc>
          <a:spcPts val="2400"/>
        </a:lnSpc>
        <a:spcBef>
          <a:spcPts val="1000"/>
        </a:spcBef>
        <a:spcAft>
          <a:spcPct val="0"/>
        </a:spcAft>
        <a:buClr>
          <a:schemeClr val="accent3">
            <a:lumMod val="75000"/>
          </a:schemeClr>
        </a:buClr>
        <a:buSzPct val="50000"/>
        <a:buFont typeface="Wingdings" panose="05000000000000000000" pitchFamily="2" charset="2"/>
        <a:buChar char=""/>
        <a:defRPr lang="en-US" altLang="en-US" sz="2000" kern="1200" dirty="0" smtClean="0">
          <a:solidFill>
            <a:schemeClr val="tx1"/>
          </a:solidFill>
          <a:latin typeface="+mn-lt"/>
          <a:ea typeface="+mn-ea"/>
          <a:cs typeface="+mn-cs"/>
        </a:defRPr>
      </a:lvl2pPr>
      <a:lvl3pPr marL="1143000" indent="-228600" algn="l" defTabSz="457200" rtl="0" eaLnBrk="0" fontAlgn="base" hangingPunct="0">
        <a:spcBef>
          <a:spcPts val="1000"/>
        </a:spcBef>
        <a:spcAft>
          <a:spcPct val="0"/>
        </a:spcAft>
        <a:buClr>
          <a:schemeClr val="accent3">
            <a:lumMod val="75000"/>
          </a:schemeClr>
        </a:buClr>
        <a:buFont typeface="Arial" panose="020B0604020202020204" pitchFamily="34" charset="0"/>
        <a:buChar char="•"/>
        <a:defRPr lang="en-US" altLang="en-US" sz="1800" kern="1200" dirty="0" smtClean="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consumerfinance.gov/"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5A28C-D756-0C43-8463-8C4D3DC394EB}"/>
              </a:ext>
            </a:extLst>
          </p:cNvPr>
          <p:cNvSpPr>
            <a:spLocks noGrp="1"/>
          </p:cNvSpPr>
          <p:nvPr>
            <p:ph type="subTitle" idx="1"/>
          </p:nvPr>
        </p:nvSpPr>
        <p:spPr>
          <a:xfrm>
            <a:off x="3546689" y="3097599"/>
            <a:ext cx="5334672" cy="634842"/>
          </a:xfrm>
        </p:spPr>
        <p:txBody>
          <a:bodyPr vert="horz" lIns="91440" tIns="45720" rIns="91440" bIns="45720" rtlCol="0" anchor="ctr">
            <a:noAutofit/>
          </a:bodyPr>
          <a:lstStyle/>
          <a:p>
            <a:pPr defTabSz="914400" eaLnBrk="1" hangingPunct="1">
              <a:lnSpc>
                <a:spcPct val="90000"/>
              </a:lnSpc>
              <a:spcBef>
                <a:spcPts val="1000"/>
              </a:spcBef>
            </a:pPr>
            <a:r>
              <a:rPr lang="en-US" sz="2800" dirty="0">
                <a:solidFill>
                  <a:srgbClr val="1B1B1B"/>
                </a:solidFill>
              </a:rPr>
              <a:t>Session 2: Managing Finances</a:t>
            </a:r>
          </a:p>
        </p:txBody>
      </p:sp>
      <p:pic>
        <p:nvPicPr>
          <p:cNvPr id="1030" name="Picture 6">
            <a:extLst>
              <a:ext uri="{FF2B5EF4-FFF2-40B4-BE49-F238E27FC236}">
                <a16:creationId xmlns:a16="http://schemas.microsoft.com/office/drawing/2014/main" id="{B83F6F7A-A38F-9E44-A22E-C643DF94C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588" y="5949877"/>
            <a:ext cx="2680363" cy="6533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4EA43F3-CB3F-1145-978C-C23AE5350791}"/>
              </a:ext>
            </a:extLst>
          </p:cNvPr>
          <p:cNvPicPr>
            <a:picLocks noChangeAspect="1"/>
          </p:cNvPicPr>
          <p:nvPr/>
        </p:nvPicPr>
        <p:blipFill>
          <a:blip r:embed="rId3"/>
          <a:stretch>
            <a:fillRect/>
          </a:stretch>
        </p:blipFill>
        <p:spPr>
          <a:xfrm>
            <a:off x="142668" y="5640714"/>
            <a:ext cx="2252949" cy="1131360"/>
          </a:xfrm>
          <a:prstGeom prst="rect">
            <a:avLst/>
          </a:prstGeom>
        </p:spPr>
      </p:pic>
      <p:sp>
        <p:nvSpPr>
          <p:cNvPr id="4" name="TextBox 3">
            <a:extLst>
              <a:ext uri="{FF2B5EF4-FFF2-40B4-BE49-F238E27FC236}">
                <a16:creationId xmlns:a16="http://schemas.microsoft.com/office/drawing/2014/main" id="{658B0D39-99F1-4DD4-BC68-E2F58CFACF98}"/>
              </a:ext>
            </a:extLst>
          </p:cNvPr>
          <p:cNvSpPr txBox="1"/>
          <p:nvPr/>
        </p:nvSpPr>
        <p:spPr>
          <a:xfrm>
            <a:off x="3033623" y="2434617"/>
            <a:ext cx="60960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t>Financial Resilience</a:t>
            </a:r>
          </a:p>
        </p:txBody>
      </p:sp>
      <p:pic>
        <p:nvPicPr>
          <p:cNvPr id="5" name="Picture 5" descr="A close up of a sign&#10;&#10;Description generated with high confidence">
            <a:extLst>
              <a:ext uri="{FF2B5EF4-FFF2-40B4-BE49-F238E27FC236}">
                <a16:creationId xmlns:a16="http://schemas.microsoft.com/office/drawing/2014/main" id="{4E5B31F0-16B5-4037-AFAC-50D86E14C1AA}"/>
              </a:ext>
            </a:extLst>
          </p:cNvPr>
          <p:cNvPicPr>
            <a:picLocks noChangeAspect="1"/>
          </p:cNvPicPr>
          <p:nvPr/>
        </p:nvPicPr>
        <p:blipFill>
          <a:blip r:embed="rId4"/>
          <a:stretch>
            <a:fillRect/>
          </a:stretch>
        </p:blipFill>
        <p:spPr>
          <a:xfrm>
            <a:off x="3531079" y="1284038"/>
            <a:ext cx="5115464" cy="1120545"/>
          </a:xfrm>
          <a:prstGeom prst="rect">
            <a:avLst/>
          </a:prstGeom>
        </p:spPr>
      </p:pic>
      <p:pic>
        <p:nvPicPr>
          <p:cNvPr id="9" name="Graphic 9" descr="Coins">
            <a:extLst>
              <a:ext uri="{FF2B5EF4-FFF2-40B4-BE49-F238E27FC236}">
                <a16:creationId xmlns:a16="http://schemas.microsoft.com/office/drawing/2014/main" id="{7272E07A-4D62-42EF-B348-D1667173D2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49329" y="3820064"/>
            <a:ext cx="2064588" cy="2021456"/>
          </a:xfrm>
          <a:prstGeom prst="rect">
            <a:avLst/>
          </a:prstGeom>
        </p:spPr>
      </p:pic>
      <p:pic>
        <p:nvPicPr>
          <p:cNvPr id="6" name="Graphic 5" descr="Money">
            <a:extLst>
              <a:ext uri="{FF2B5EF4-FFF2-40B4-BE49-F238E27FC236}">
                <a16:creationId xmlns:a16="http://schemas.microsoft.com/office/drawing/2014/main" id="{6B4C036E-F897-4846-B754-7927409D3E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13917" y="3703858"/>
            <a:ext cx="2064588" cy="2064588"/>
          </a:xfrm>
          <a:prstGeom prst="rect">
            <a:avLst/>
          </a:prstGeom>
        </p:spPr>
      </p:pic>
      <p:pic>
        <p:nvPicPr>
          <p:cNvPr id="8" name="Graphic 7" descr="Credit card">
            <a:extLst>
              <a:ext uri="{FF2B5EF4-FFF2-40B4-BE49-F238E27FC236}">
                <a16:creationId xmlns:a16="http://schemas.microsoft.com/office/drawing/2014/main" id="{92194E25-7A81-274E-9EED-6C6B6D504F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84741" y="3776932"/>
            <a:ext cx="2064588" cy="2064588"/>
          </a:xfrm>
          <a:prstGeom prst="rect">
            <a:avLst/>
          </a:prstGeom>
        </p:spPr>
      </p:pic>
    </p:spTree>
    <p:extLst>
      <p:ext uri="{BB962C8B-B14F-4D97-AF65-F5344CB8AC3E}">
        <p14:creationId xmlns:p14="http://schemas.microsoft.com/office/powerpoint/2010/main" val="157611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BF867BC-55B4-9E4E-BFC8-4BBFF2D26ADB}"/>
              </a:ext>
            </a:extLst>
          </p:cNvPr>
          <p:cNvSpPr txBox="1">
            <a:spLocks/>
          </p:cNvSpPr>
          <p:nvPr/>
        </p:nvSpPr>
        <p:spPr bwMode="auto">
          <a:xfrm>
            <a:off x="755583" y="1203579"/>
            <a:ext cx="10836322" cy="9338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latinLnBrk="0" hangingPunct="1">
              <a:spcBef>
                <a:spcPct val="0"/>
              </a:spcBef>
              <a:spcAft>
                <a:spcPct val="0"/>
              </a:spcAft>
              <a:buNone/>
              <a:defRPr lang="en-US" sz="2800" kern="1200" dirty="0">
                <a:solidFill>
                  <a:srgbClr val="101820"/>
                </a:solidFill>
                <a:latin typeface="+mj-lt"/>
                <a:ea typeface="+mj-ea"/>
                <a:cs typeface="+mj-cs"/>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a:lstStyle>
          <a:p>
            <a:pPr algn="ctr"/>
            <a:r>
              <a:rPr lang="en-US" sz="2400" dirty="0"/>
              <a:t>What can I work on with clients when I have …</a:t>
            </a:r>
          </a:p>
        </p:txBody>
      </p:sp>
      <p:sp>
        <p:nvSpPr>
          <p:cNvPr id="2" name="Title 1">
            <a:extLst>
              <a:ext uri="{FF2B5EF4-FFF2-40B4-BE49-F238E27FC236}">
                <a16:creationId xmlns:a16="http://schemas.microsoft.com/office/drawing/2014/main" id="{5277D587-60BF-704E-A1DF-0D4B128500E9}"/>
              </a:ext>
            </a:extLst>
          </p:cNvPr>
          <p:cNvSpPr>
            <a:spLocks noGrp="1"/>
          </p:cNvSpPr>
          <p:nvPr>
            <p:ph type="title"/>
          </p:nvPr>
        </p:nvSpPr>
        <p:spPr>
          <a:xfrm>
            <a:off x="655093" y="620836"/>
            <a:ext cx="10836322" cy="933847"/>
          </a:xfrm>
          <a:solidFill>
            <a:schemeClr val="bg1"/>
          </a:solidFill>
        </p:spPr>
        <p:txBody>
          <a:bodyPr/>
          <a:lstStyle/>
          <a:p>
            <a:r>
              <a:rPr lang="en-US" b="1" dirty="0"/>
              <a:t>                  Financial Planning Sessions with Clients</a:t>
            </a:r>
          </a:p>
        </p:txBody>
      </p:sp>
      <p:sp>
        <p:nvSpPr>
          <p:cNvPr id="6" name="Rectangle 5">
            <a:extLst>
              <a:ext uri="{FF2B5EF4-FFF2-40B4-BE49-F238E27FC236}">
                <a16:creationId xmlns:a16="http://schemas.microsoft.com/office/drawing/2014/main" id="{9FEA7254-F07D-124D-ABC2-984A6CEE84F5}"/>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5431A605-7F66-6148-AD8A-6A3282006B54}"/>
              </a:ext>
            </a:extLst>
          </p:cNvPr>
          <p:cNvGraphicFramePr/>
          <p:nvPr>
            <p:extLst>
              <p:ext uri="{D42A27DB-BD31-4B8C-83A1-F6EECF244321}">
                <p14:modId xmlns:p14="http://schemas.microsoft.com/office/powerpoint/2010/main" val="2467814172"/>
              </p:ext>
            </p:extLst>
          </p:nvPr>
        </p:nvGraphicFramePr>
        <p:xfrm>
          <a:off x="1634066" y="1638699"/>
          <a:ext cx="8923867" cy="4499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701884D8-AA4C-8A4C-BB68-AFB623AF4E11}"/>
              </a:ext>
            </a:extLst>
          </p:cNvPr>
          <p:cNvSpPr txBox="1"/>
          <p:nvPr/>
        </p:nvSpPr>
        <p:spPr>
          <a:xfrm>
            <a:off x="2184766" y="2490761"/>
            <a:ext cx="1523174" cy="1631216"/>
          </a:xfrm>
          <a:prstGeom prst="rect">
            <a:avLst/>
          </a:prstGeom>
          <a:noFill/>
        </p:spPr>
        <p:txBody>
          <a:bodyPr wrap="none" rtlCol="0">
            <a:spAutoFit/>
          </a:bodyPr>
          <a:lstStyle/>
          <a:p>
            <a:r>
              <a:rPr lang="en-US" sz="10000" dirty="0">
                <a:solidFill>
                  <a:schemeClr val="accent4">
                    <a:lumMod val="60000"/>
                    <a:lumOff val="40000"/>
                    <a:alpha val="89000"/>
                  </a:schemeClr>
                </a:solidFill>
              </a:rPr>
              <a:t>10</a:t>
            </a:r>
          </a:p>
        </p:txBody>
      </p:sp>
      <p:sp>
        <p:nvSpPr>
          <p:cNvPr id="15" name="TextBox 14">
            <a:extLst>
              <a:ext uri="{FF2B5EF4-FFF2-40B4-BE49-F238E27FC236}">
                <a16:creationId xmlns:a16="http://schemas.microsoft.com/office/drawing/2014/main" id="{FCBB3A51-8F55-2142-9DDE-69BD3EE58CE4}"/>
              </a:ext>
            </a:extLst>
          </p:cNvPr>
          <p:cNvSpPr txBox="1"/>
          <p:nvPr/>
        </p:nvSpPr>
        <p:spPr>
          <a:xfrm>
            <a:off x="2300984" y="3744328"/>
            <a:ext cx="1290738" cy="461665"/>
          </a:xfrm>
          <a:prstGeom prst="rect">
            <a:avLst/>
          </a:prstGeom>
          <a:noFill/>
        </p:spPr>
        <p:txBody>
          <a:bodyPr wrap="none" rtlCol="0">
            <a:spAutoFit/>
          </a:bodyPr>
          <a:lstStyle/>
          <a:p>
            <a:r>
              <a:rPr lang="en-US" sz="2400" dirty="0">
                <a:solidFill>
                  <a:schemeClr val="accent4">
                    <a:lumMod val="60000"/>
                    <a:lumOff val="40000"/>
                    <a:alpha val="89000"/>
                  </a:schemeClr>
                </a:solidFill>
              </a:rPr>
              <a:t>minutes</a:t>
            </a:r>
          </a:p>
        </p:txBody>
      </p:sp>
      <p:sp>
        <p:nvSpPr>
          <p:cNvPr id="16" name="TextBox 15">
            <a:extLst>
              <a:ext uri="{FF2B5EF4-FFF2-40B4-BE49-F238E27FC236}">
                <a16:creationId xmlns:a16="http://schemas.microsoft.com/office/drawing/2014/main" id="{41C13D3D-2DFC-FA43-A7E0-C85F6C381B73}"/>
              </a:ext>
            </a:extLst>
          </p:cNvPr>
          <p:cNvSpPr txBox="1"/>
          <p:nvPr/>
        </p:nvSpPr>
        <p:spPr>
          <a:xfrm>
            <a:off x="5334412" y="2370059"/>
            <a:ext cx="1678665" cy="1631216"/>
          </a:xfrm>
          <a:prstGeom prst="rect">
            <a:avLst/>
          </a:prstGeom>
          <a:noFill/>
        </p:spPr>
        <p:txBody>
          <a:bodyPr wrap="none" rtlCol="0">
            <a:spAutoFit/>
          </a:bodyPr>
          <a:lstStyle/>
          <a:p>
            <a:r>
              <a:rPr lang="en-US" sz="10000" dirty="0">
                <a:solidFill>
                  <a:schemeClr val="accent4">
                    <a:lumMod val="60000"/>
                    <a:lumOff val="40000"/>
                    <a:alpha val="89000"/>
                  </a:schemeClr>
                </a:solidFill>
              </a:rPr>
              <a:t>30</a:t>
            </a:r>
          </a:p>
        </p:txBody>
      </p:sp>
      <p:sp>
        <p:nvSpPr>
          <p:cNvPr id="17" name="TextBox 16">
            <a:extLst>
              <a:ext uri="{FF2B5EF4-FFF2-40B4-BE49-F238E27FC236}">
                <a16:creationId xmlns:a16="http://schemas.microsoft.com/office/drawing/2014/main" id="{4C9B6966-FE22-B64C-8E58-28F944A9759D}"/>
              </a:ext>
            </a:extLst>
          </p:cNvPr>
          <p:cNvSpPr txBox="1"/>
          <p:nvPr/>
        </p:nvSpPr>
        <p:spPr>
          <a:xfrm>
            <a:off x="5528375" y="3770442"/>
            <a:ext cx="1290738" cy="461665"/>
          </a:xfrm>
          <a:prstGeom prst="rect">
            <a:avLst/>
          </a:prstGeom>
          <a:noFill/>
        </p:spPr>
        <p:txBody>
          <a:bodyPr wrap="none" rtlCol="0">
            <a:spAutoFit/>
          </a:bodyPr>
          <a:lstStyle/>
          <a:p>
            <a:r>
              <a:rPr lang="en-US" sz="2400" dirty="0">
                <a:solidFill>
                  <a:schemeClr val="accent4">
                    <a:lumMod val="60000"/>
                    <a:lumOff val="40000"/>
                    <a:alpha val="89000"/>
                  </a:schemeClr>
                </a:solidFill>
              </a:rPr>
              <a:t>minutes</a:t>
            </a:r>
          </a:p>
        </p:txBody>
      </p:sp>
      <p:sp>
        <p:nvSpPr>
          <p:cNvPr id="18" name="TextBox 17">
            <a:extLst>
              <a:ext uri="{FF2B5EF4-FFF2-40B4-BE49-F238E27FC236}">
                <a16:creationId xmlns:a16="http://schemas.microsoft.com/office/drawing/2014/main" id="{EB1A1DCC-AC37-6D42-AD5F-DB43233F0081}"/>
              </a:ext>
            </a:extLst>
          </p:cNvPr>
          <p:cNvSpPr txBox="1"/>
          <p:nvPr/>
        </p:nvSpPr>
        <p:spPr>
          <a:xfrm>
            <a:off x="8445586" y="2933154"/>
            <a:ext cx="1731564" cy="1077218"/>
          </a:xfrm>
          <a:prstGeom prst="rect">
            <a:avLst/>
          </a:prstGeom>
          <a:noFill/>
        </p:spPr>
        <p:txBody>
          <a:bodyPr wrap="none" rtlCol="0">
            <a:spAutoFit/>
          </a:bodyPr>
          <a:lstStyle/>
          <a:p>
            <a:pPr algn="ctr"/>
            <a:r>
              <a:rPr lang="en-US" sz="3200" dirty="0">
                <a:solidFill>
                  <a:schemeClr val="accent4">
                    <a:lumMod val="60000"/>
                    <a:lumOff val="40000"/>
                    <a:alpha val="93000"/>
                  </a:schemeClr>
                </a:solidFill>
              </a:rPr>
              <a:t>Multiple</a:t>
            </a:r>
          </a:p>
          <a:p>
            <a:pPr algn="ctr"/>
            <a:r>
              <a:rPr lang="en-US" sz="3200" dirty="0">
                <a:solidFill>
                  <a:schemeClr val="accent4">
                    <a:lumMod val="60000"/>
                    <a:lumOff val="40000"/>
                    <a:alpha val="93000"/>
                  </a:schemeClr>
                </a:solidFill>
              </a:rPr>
              <a:t>Sessions</a:t>
            </a:r>
          </a:p>
        </p:txBody>
      </p:sp>
    </p:spTree>
    <p:extLst>
      <p:ext uri="{BB962C8B-B14F-4D97-AF65-F5344CB8AC3E}">
        <p14:creationId xmlns:p14="http://schemas.microsoft.com/office/powerpoint/2010/main" val="350599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4">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1848465" y="2897669"/>
            <a:ext cx="8495070" cy="1784402"/>
          </a:xfrm>
        </p:spPr>
        <p:txBody>
          <a:bodyPr vert="horz" lIns="91440" tIns="45720" rIns="91440" bIns="45720" rtlCol="0" anchor="b">
            <a:normAutofit/>
          </a:bodyPr>
          <a:lstStyle/>
          <a:p>
            <a:pPr algn="ctr" defTabSz="914400">
              <a:lnSpc>
                <a:spcPct val="90000"/>
              </a:lnSpc>
              <a:spcBef>
                <a:spcPct val="0"/>
              </a:spcBef>
            </a:pPr>
            <a:r>
              <a:rPr lang="en-US" sz="6000" kern="1200" dirty="0">
                <a:solidFill>
                  <a:srgbClr val="FFFFFF"/>
                </a:solidFill>
                <a:latin typeface="+mj-lt"/>
                <a:ea typeface="+mj-ea"/>
                <a:cs typeface="+mj-cs"/>
              </a:rPr>
              <a:t>Module 3</a:t>
            </a:r>
          </a:p>
        </p:txBody>
      </p:sp>
      <p:sp>
        <p:nvSpPr>
          <p:cNvPr id="24" name="Oval 26">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5441F6A-E9AE-44C6-9475-D06E7061034D}"/>
              </a:ext>
            </a:extLst>
          </p:cNvPr>
          <p:cNvSpPr/>
          <p:nvPr/>
        </p:nvSpPr>
        <p:spPr>
          <a:xfrm>
            <a:off x="1561432" y="3593430"/>
            <a:ext cx="8788399" cy="1542716"/>
          </a:xfrm>
          <a:prstGeom prst="rect">
            <a:avLst/>
          </a:prstGeom>
          <a:noFill/>
          <a:ln w="28575">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3051623" y="4817693"/>
            <a:ext cx="6088755" cy="904005"/>
          </a:xfrm>
          <a:solidFill>
            <a:srgbClr val="0070C0"/>
          </a:solidFill>
        </p:spPr>
        <p:txBody>
          <a:bodyPr vert="horz" lIns="91440" tIns="45720" rIns="91440" bIns="45720" rtlCol="0">
            <a:normAutofit/>
          </a:bodyPr>
          <a:lstStyle/>
          <a:p>
            <a:pPr algn="ctr" defTabSz="914400" eaLnBrk="1" hangingPunct="1">
              <a:lnSpc>
                <a:spcPct val="90000"/>
              </a:lnSpc>
              <a:spcBef>
                <a:spcPts val="1000"/>
              </a:spcBef>
            </a:pPr>
            <a:r>
              <a:rPr lang="en-US" altLang="en-US" sz="2400" kern="1200" dirty="0">
                <a:solidFill>
                  <a:srgbClr val="FFFFFF"/>
                </a:solidFill>
                <a:latin typeface="+mn-lt"/>
                <a:ea typeface="+mn-ea"/>
                <a:cs typeface="+mn-cs"/>
              </a:rPr>
              <a:t>Tracking and Managing </a:t>
            </a:r>
            <a:r>
              <a:rPr lang="en-US" altLang="en-US" sz="2400" dirty="0">
                <a:solidFill>
                  <a:srgbClr val="FFFFFF"/>
                </a:solidFill>
              </a:rPr>
              <a:t>Income Benefits</a:t>
            </a:r>
            <a:endParaRPr lang="en-US" sz="2400" kern="1200" dirty="0">
              <a:solidFill>
                <a:srgbClr val="FFFFFF"/>
              </a:solidFill>
              <a:latin typeface="+mn-lt"/>
              <a:ea typeface="+mn-ea"/>
              <a:cs typeface="+mn-cs"/>
            </a:endParaRPr>
          </a:p>
        </p:txBody>
      </p:sp>
      <p:pic>
        <p:nvPicPr>
          <p:cNvPr id="20" name="Graphic 19">
            <a:extLst>
              <a:ext uri="{FF2B5EF4-FFF2-40B4-BE49-F238E27FC236}">
                <a16:creationId xmlns:a16="http://schemas.microsoft.com/office/drawing/2014/main" id="{028BA907-FE1B-4431-B695-8B899C65DD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369" y="1371601"/>
            <a:ext cx="1175474" cy="1175474"/>
          </a:xfrm>
          <a:prstGeom prst="rect">
            <a:avLst/>
          </a:prstGeom>
        </p:spPr>
      </p:pic>
      <p:sp>
        <p:nvSpPr>
          <p:cNvPr id="10" name="TextBox 9">
            <a:extLst>
              <a:ext uri="{FF2B5EF4-FFF2-40B4-BE49-F238E27FC236}">
                <a16:creationId xmlns:a16="http://schemas.microsoft.com/office/drawing/2014/main" id="{1CF7B139-02C2-9844-BB48-73003C000833}"/>
              </a:ext>
            </a:extLst>
          </p:cNvPr>
          <p:cNvSpPr txBox="1"/>
          <p:nvPr/>
        </p:nvSpPr>
        <p:spPr>
          <a:xfrm>
            <a:off x="-262766" y="-4122901"/>
            <a:ext cx="5463355" cy="11572399"/>
          </a:xfrm>
          <a:prstGeom prst="rect">
            <a:avLst/>
          </a:prstGeom>
          <a:noFill/>
        </p:spPr>
        <p:txBody>
          <a:bodyPr wrap="none" rtlCol="0">
            <a:spAutoFit/>
          </a:bodyPr>
          <a:lstStyle/>
          <a:p>
            <a:r>
              <a:rPr lang="en-US" sz="74600" dirty="0">
                <a:solidFill>
                  <a:schemeClr val="accent4">
                    <a:lumMod val="40000"/>
                    <a:lumOff val="60000"/>
                    <a:alpha val="20000"/>
                  </a:schemeClr>
                </a:solidFill>
              </a:rPr>
              <a:t>3</a:t>
            </a:r>
          </a:p>
        </p:txBody>
      </p:sp>
    </p:spTree>
    <p:extLst>
      <p:ext uri="{BB962C8B-B14F-4D97-AF65-F5344CB8AC3E}">
        <p14:creationId xmlns:p14="http://schemas.microsoft.com/office/powerpoint/2010/main" val="403786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D587-60BF-704E-A1DF-0D4B128500E9}"/>
              </a:ext>
            </a:extLst>
          </p:cNvPr>
          <p:cNvSpPr>
            <a:spLocks noGrp="1"/>
          </p:cNvSpPr>
          <p:nvPr>
            <p:ph type="title"/>
          </p:nvPr>
        </p:nvSpPr>
        <p:spPr>
          <a:xfrm>
            <a:off x="3044560" y="353968"/>
            <a:ext cx="6102879" cy="933847"/>
          </a:xfrm>
          <a:solidFill>
            <a:schemeClr val="bg1"/>
          </a:solidFill>
        </p:spPr>
        <p:txBody>
          <a:bodyPr/>
          <a:lstStyle/>
          <a:p>
            <a:r>
              <a:rPr lang="en-US" altLang="en-US" b="1" dirty="0"/>
              <a:t>Tracking Income and Benefits</a:t>
            </a:r>
            <a:endParaRPr lang="en-US" b="1" dirty="0"/>
          </a:p>
        </p:txBody>
      </p:sp>
      <p:sp>
        <p:nvSpPr>
          <p:cNvPr id="3" name="Content Placeholder 2">
            <a:extLst>
              <a:ext uri="{FF2B5EF4-FFF2-40B4-BE49-F238E27FC236}">
                <a16:creationId xmlns:a16="http://schemas.microsoft.com/office/drawing/2014/main" id="{C7C5E6FC-A71C-E145-9974-EDA6EE96D93C}"/>
              </a:ext>
            </a:extLst>
          </p:cNvPr>
          <p:cNvSpPr>
            <a:spLocks noGrp="1"/>
          </p:cNvSpPr>
          <p:nvPr>
            <p:ph idx="1"/>
          </p:nvPr>
        </p:nvSpPr>
        <p:spPr>
          <a:xfrm>
            <a:off x="460853" y="1645050"/>
            <a:ext cx="10434126" cy="4823488"/>
          </a:xfrm>
        </p:spPr>
        <p:txBody>
          <a:bodyPr numCol="2">
            <a:noAutofit/>
          </a:bodyPr>
          <a:lstStyle/>
          <a:p>
            <a:pPr marL="0" indent="0">
              <a:lnSpc>
                <a:spcPct val="100000"/>
              </a:lnSpc>
              <a:spcBef>
                <a:spcPts val="1200"/>
              </a:spcBef>
              <a:spcAft>
                <a:spcPts val="600"/>
              </a:spcAft>
              <a:buNone/>
              <a:defRPr/>
            </a:pPr>
            <a:r>
              <a:rPr lang="en-US" sz="1800" b="1" dirty="0">
                <a:solidFill>
                  <a:srgbClr val="101820"/>
                </a:solidFill>
              </a:rPr>
              <a:t>Income</a:t>
            </a:r>
          </a:p>
          <a:p>
            <a:pPr>
              <a:lnSpc>
                <a:spcPct val="100000"/>
              </a:lnSpc>
              <a:defRPr/>
            </a:pPr>
            <a:r>
              <a:rPr lang="en-US" sz="1800" dirty="0">
                <a:solidFill>
                  <a:srgbClr val="101820"/>
                </a:solidFill>
              </a:rPr>
              <a:t>Regular income</a:t>
            </a:r>
          </a:p>
          <a:p>
            <a:pPr>
              <a:lnSpc>
                <a:spcPct val="100000"/>
              </a:lnSpc>
              <a:defRPr/>
            </a:pPr>
            <a:r>
              <a:rPr lang="en-US" sz="1800" dirty="0">
                <a:solidFill>
                  <a:srgbClr val="101820"/>
                </a:solidFill>
              </a:rPr>
              <a:t>Irregular income</a:t>
            </a:r>
          </a:p>
          <a:p>
            <a:pPr>
              <a:lnSpc>
                <a:spcPct val="100000"/>
              </a:lnSpc>
              <a:defRPr/>
            </a:pPr>
            <a:r>
              <a:rPr lang="en-US" sz="1800" dirty="0">
                <a:solidFill>
                  <a:srgbClr val="101820"/>
                </a:solidFill>
              </a:rPr>
              <a:t>Seasonal</a:t>
            </a:r>
          </a:p>
          <a:p>
            <a:pPr>
              <a:lnSpc>
                <a:spcPct val="100000"/>
              </a:lnSpc>
              <a:defRPr/>
            </a:pPr>
            <a:r>
              <a:rPr lang="en-US" sz="1800" dirty="0">
                <a:solidFill>
                  <a:srgbClr val="101820"/>
                </a:solidFill>
              </a:rPr>
              <a:t>One-time occurrence</a:t>
            </a:r>
          </a:p>
          <a:p>
            <a:pPr marL="0" indent="0">
              <a:lnSpc>
                <a:spcPct val="100000"/>
              </a:lnSpc>
              <a:buNone/>
              <a:defRPr/>
            </a:pPr>
            <a:endParaRPr lang="en-US" sz="1800" b="1" dirty="0">
              <a:solidFill>
                <a:srgbClr val="101820"/>
              </a:solidFill>
            </a:endParaRPr>
          </a:p>
          <a:p>
            <a:pPr marL="0" indent="0">
              <a:lnSpc>
                <a:spcPct val="100000"/>
              </a:lnSpc>
              <a:buNone/>
              <a:defRPr/>
            </a:pPr>
            <a:r>
              <a:rPr lang="en-US" sz="1800" b="1" dirty="0">
                <a:solidFill>
                  <a:srgbClr val="101820"/>
                </a:solidFill>
              </a:rPr>
              <a:t>Benefits</a:t>
            </a:r>
          </a:p>
          <a:p>
            <a:pPr indent="-342900">
              <a:lnSpc>
                <a:spcPct val="100000"/>
              </a:lnSpc>
              <a:defRPr/>
            </a:pPr>
            <a:r>
              <a:rPr lang="en-US" sz="1800" dirty="0">
                <a:solidFill>
                  <a:srgbClr val="101820"/>
                </a:solidFill>
              </a:rPr>
              <a:t>Medical and Life Insurances</a:t>
            </a:r>
          </a:p>
          <a:p>
            <a:pPr indent="-342900">
              <a:lnSpc>
                <a:spcPct val="100000"/>
              </a:lnSpc>
              <a:defRPr/>
            </a:pPr>
            <a:r>
              <a:rPr lang="en-US" sz="1800" dirty="0">
                <a:solidFill>
                  <a:srgbClr val="101820"/>
                </a:solidFill>
              </a:rPr>
              <a:t>Retirement</a:t>
            </a:r>
          </a:p>
          <a:p>
            <a:pPr indent="-342900">
              <a:lnSpc>
                <a:spcPct val="100000"/>
              </a:lnSpc>
              <a:defRPr/>
            </a:pPr>
            <a:r>
              <a:rPr lang="en-US" sz="1800" dirty="0">
                <a:solidFill>
                  <a:srgbClr val="101820"/>
                </a:solidFill>
              </a:rPr>
              <a:t>Disability</a:t>
            </a:r>
            <a:br>
              <a:rPr lang="en-US" sz="1800" b="1" dirty="0">
                <a:solidFill>
                  <a:srgbClr val="101820"/>
                </a:solidFill>
              </a:rPr>
            </a:br>
            <a:endParaRPr lang="en-US" sz="1800" dirty="0">
              <a:solidFill>
                <a:srgbClr val="101820"/>
              </a:solidFill>
            </a:endParaRPr>
          </a:p>
        </p:txBody>
      </p:sp>
      <p:sp>
        <p:nvSpPr>
          <p:cNvPr id="6" name="Rectangle 5">
            <a:extLst>
              <a:ext uri="{FF2B5EF4-FFF2-40B4-BE49-F238E27FC236}">
                <a16:creationId xmlns:a16="http://schemas.microsoft.com/office/drawing/2014/main" id="{9FEA7254-F07D-124D-ABC2-984A6CEE84F5}"/>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44361E8-5D8B-094A-BC42-6ADEEB1ED210}"/>
              </a:ext>
            </a:extLst>
          </p:cNvPr>
          <p:cNvSpPr/>
          <p:nvPr/>
        </p:nvSpPr>
        <p:spPr>
          <a:xfrm rot="183604">
            <a:off x="4127285" y="2288400"/>
            <a:ext cx="7783870" cy="2845820"/>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1" descr="See http://files.consumerfinance.gov/f/documents/201701_cfpb_YMYG-Toolkit.pdf#page=126.&#10;&#10;Table with column headers: Source of income/benefits, Frequency. Week 1 (date), Week 2 (date), Week 3 (date), Week 4 (date) and Total by source. Row headers: Job, Second job, Self-employment Income, SNAP, TANF, Social Security/SSI, and Disability Insurance (SSDI).">
            <a:extLst>
              <a:ext uri="{FF2B5EF4-FFF2-40B4-BE49-F238E27FC236}">
                <a16:creationId xmlns:a16="http://schemas.microsoft.com/office/drawing/2014/main" id="{B7C7059F-ECC0-7D4B-A7E8-1F331038F7E8}"/>
              </a:ext>
            </a:extLst>
          </p:cNvPr>
          <p:cNvPicPr>
            <a:picLocks noChangeAspect="1"/>
          </p:cNvPicPr>
          <p:nvPr/>
        </p:nvPicPr>
        <p:blipFill rotWithShape="1">
          <a:blip r:embed="rId2">
            <a:extLst>
              <a:ext uri="{28A0092B-C50C-407E-A947-70E740481C1C}">
                <a14:useLocalDpi xmlns:a14="http://schemas.microsoft.com/office/drawing/2010/main" val="0"/>
              </a:ext>
            </a:extLst>
          </a:blip>
          <a:srcRect r="-210" b="43770"/>
          <a:stretch/>
        </p:blipFill>
        <p:spPr bwMode="auto">
          <a:xfrm>
            <a:off x="4424098" y="2321853"/>
            <a:ext cx="7228420" cy="26608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3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D587-60BF-704E-A1DF-0D4B128500E9}"/>
              </a:ext>
            </a:extLst>
          </p:cNvPr>
          <p:cNvSpPr>
            <a:spLocks noGrp="1"/>
          </p:cNvSpPr>
          <p:nvPr>
            <p:ph type="title"/>
          </p:nvPr>
        </p:nvSpPr>
        <p:spPr>
          <a:xfrm>
            <a:off x="3079876" y="287255"/>
            <a:ext cx="5916612" cy="933847"/>
          </a:xfrm>
          <a:solidFill>
            <a:schemeClr val="bg1"/>
          </a:solidFill>
        </p:spPr>
        <p:txBody>
          <a:bodyPr/>
          <a:lstStyle/>
          <a:p>
            <a:r>
              <a:rPr lang="en-US" altLang="en-US" b="1" dirty="0"/>
              <a:t>Tracking Income and Benefits</a:t>
            </a:r>
            <a:endParaRPr lang="en-US" b="1" dirty="0"/>
          </a:p>
        </p:txBody>
      </p:sp>
      <p:sp>
        <p:nvSpPr>
          <p:cNvPr id="3" name="Content Placeholder 2">
            <a:extLst>
              <a:ext uri="{FF2B5EF4-FFF2-40B4-BE49-F238E27FC236}">
                <a16:creationId xmlns:a16="http://schemas.microsoft.com/office/drawing/2014/main" id="{C7C5E6FC-A71C-E145-9974-EDA6EE96D93C}"/>
              </a:ext>
            </a:extLst>
          </p:cNvPr>
          <p:cNvSpPr>
            <a:spLocks noGrp="1"/>
          </p:cNvSpPr>
          <p:nvPr>
            <p:ph idx="1"/>
          </p:nvPr>
        </p:nvSpPr>
        <p:spPr>
          <a:xfrm>
            <a:off x="376185" y="1526518"/>
            <a:ext cx="3992615" cy="4823488"/>
          </a:xfrm>
        </p:spPr>
        <p:txBody>
          <a:bodyPr>
            <a:noAutofit/>
          </a:bodyPr>
          <a:lstStyle/>
          <a:p>
            <a:pPr marL="0" indent="0">
              <a:lnSpc>
                <a:spcPct val="100000"/>
              </a:lnSpc>
              <a:spcBef>
                <a:spcPts val="1200"/>
              </a:spcBef>
              <a:spcAft>
                <a:spcPts val="600"/>
              </a:spcAft>
              <a:buNone/>
              <a:defRPr/>
            </a:pPr>
            <a:r>
              <a:rPr lang="en-US" sz="1800" b="1" dirty="0">
                <a:solidFill>
                  <a:srgbClr val="101820"/>
                </a:solidFill>
              </a:rPr>
              <a:t>Adding Additional Information:</a:t>
            </a:r>
          </a:p>
          <a:p>
            <a:pPr marL="285750" indent="-285750">
              <a:lnSpc>
                <a:spcPct val="100000"/>
              </a:lnSpc>
              <a:spcBef>
                <a:spcPts val="1200"/>
              </a:spcBef>
              <a:spcAft>
                <a:spcPts val="600"/>
              </a:spcAft>
              <a:defRPr/>
            </a:pPr>
            <a:r>
              <a:rPr lang="en-US" sz="1800" b="1" dirty="0">
                <a:solidFill>
                  <a:srgbClr val="101820"/>
                </a:solidFill>
              </a:rPr>
              <a:t>HOW </a:t>
            </a:r>
            <a:r>
              <a:rPr lang="en-US" sz="1800" dirty="0">
                <a:solidFill>
                  <a:srgbClr val="101820"/>
                </a:solidFill>
              </a:rPr>
              <a:t>do I get this income?</a:t>
            </a:r>
            <a:br>
              <a:rPr lang="en-US" sz="1800" b="1" dirty="0">
                <a:solidFill>
                  <a:srgbClr val="101820"/>
                </a:solidFill>
              </a:rPr>
            </a:br>
            <a:r>
              <a:rPr lang="en-US" sz="1800" i="1" dirty="0">
                <a:solidFill>
                  <a:srgbClr val="101820"/>
                </a:solidFill>
              </a:rPr>
              <a:t>Direct Deposit, Checks, Etc.,</a:t>
            </a:r>
          </a:p>
          <a:p>
            <a:pPr marL="285750" indent="-285750">
              <a:lnSpc>
                <a:spcPct val="100000"/>
              </a:lnSpc>
              <a:spcBef>
                <a:spcPts val="1200"/>
              </a:spcBef>
              <a:spcAft>
                <a:spcPts val="600"/>
              </a:spcAft>
              <a:defRPr/>
            </a:pPr>
            <a:r>
              <a:rPr lang="en-US" sz="1800" dirty="0">
                <a:solidFill>
                  <a:srgbClr val="101820"/>
                </a:solidFill>
              </a:rPr>
              <a:t>What </a:t>
            </a:r>
            <a:r>
              <a:rPr lang="en-US" sz="1800" b="1" dirty="0">
                <a:solidFill>
                  <a:srgbClr val="101820"/>
                </a:solidFill>
              </a:rPr>
              <a:t>benefits </a:t>
            </a:r>
            <a:r>
              <a:rPr lang="en-US" sz="1800" dirty="0">
                <a:solidFill>
                  <a:srgbClr val="101820"/>
                </a:solidFill>
              </a:rPr>
              <a:t>am I afforded     per income?</a:t>
            </a:r>
            <a:br>
              <a:rPr lang="en-US" sz="1800" dirty="0">
                <a:solidFill>
                  <a:srgbClr val="101820"/>
                </a:solidFill>
              </a:rPr>
            </a:br>
            <a:r>
              <a:rPr lang="en-US" sz="1800" i="1" dirty="0">
                <a:solidFill>
                  <a:srgbClr val="101820"/>
                </a:solidFill>
              </a:rPr>
              <a:t>Life, Medical, Discount, etc.,</a:t>
            </a:r>
          </a:p>
          <a:p>
            <a:pPr marL="285750" indent="-285750">
              <a:lnSpc>
                <a:spcPct val="100000"/>
              </a:lnSpc>
              <a:spcBef>
                <a:spcPts val="1200"/>
              </a:spcBef>
              <a:spcAft>
                <a:spcPts val="600"/>
              </a:spcAft>
              <a:defRPr/>
            </a:pPr>
            <a:r>
              <a:rPr lang="en-US" sz="1800" dirty="0">
                <a:solidFill>
                  <a:srgbClr val="101820"/>
                </a:solidFill>
              </a:rPr>
              <a:t>What </a:t>
            </a:r>
            <a:r>
              <a:rPr lang="en-US" sz="1800" b="1" dirty="0">
                <a:solidFill>
                  <a:srgbClr val="101820"/>
                </a:solidFill>
              </a:rPr>
              <a:t>risks</a:t>
            </a:r>
            <a:r>
              <a:rPr lang="en-US" sz="1800" dirty="0">
                <a:solidFill>
                  <a:srgbClr val="101820"/>
                </a:solidFill>
              </a:rPr>
              <a:t> come alone with </a:t>
            </a:r>
            <a:br>
              <a:rPr lang="en-US" sz="1800" dirty="0">
                <a:solidFill>
                  <a:srgbClr val="101820"/>
                </a:solidFill>
              </a:rPr>
            </a:br>
            <a:r>
              <a:rPr lang="en-US" sz="1800" dirty="0">
                <a:solidFill>
                  <a:srgbClr val="101820"/>
                </a:solidFill>
              </a:rPr>
              <a:t>this form of income?</a:t>
            </a:r>
            <a:br>
              <a:rPr lang="en-US" sz="1800" dirty="0">
                <a:solidFill>
                  <a:srgbClr val="101820"/>
                </a:solidFill>
              </a:rPr>
            </a:br>
            <a:r>
              <a:rPr lang="en-US" sz="1800" i="1" dirty="0">
                <a:solidFill>
                  <a:srgbClr val="101820"/>
                </a:solidFill>
              </a:rPr>
              <a:t>Liquid assets, no bank account</a:t>
            </a:r>
          </a:p>
          <a:p>
            <a:pPr marL="285750" indent="-285750">
              <a:lnSpc>
                <a:spcPct val="100000"/>
              </a:lnSpc>
              <a:spcBef>
                <a:spcPts val="1200"/>
              </a:spcBef>
              <a:spcAft>
                <a:spcPts val="600"/>
              </a:spcAft>
              <a:defRPr/>
            </a:pPr>
            <a:r>
              <a:rPr lang="en-US" sz="1800" b="1" dirty="0">
                <a:solidFill>
                  <a:srgbClr val="101820"/>
                </a:solidFill>
              </a:rPr>
              <a:t>Other Comments</a:t>
            </a:r>
            <a:br>
              <a:rPr lang="en-US" sz="1800" b="1" dirty="0">
                <a:solidFill>
                  <a:srgbClr val="101820"/>
                </a:solidFill>
              </a:rPr>
            </a:br>
            <a:r>
              <a:rPr lang="en-US" sz="1800" i="1" dirty="0">
                <a:solidFill>
                  <a:srgbClr val="101820"/>
                </a:solidFill>
              </a:rPr>
              <a:t>What have I learned while tracking this information?</a:t>
            </a:r>
          </a:p>
        </p:txBody>
      </p:sp>
      <p:sp>
        <p:nvSpPr>
          <p:cNvPr id="6" name="Rectangle 5">
            <a:extLst>
              <a:ext uri="{FF2B5EF4-FFF2-40B4-BE49-F238E27FC236}">
                <a16:creationId xmlns:a16="http://schemas.microsoft.com/office/drawing/2014/main" id="{9FEA7254-F07D-124D-ABC2-984A6CEE84F5}"/>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44361E8-5D8B-094A-BC42-6ADEEB1ED210}"/>
              </a:ext>
            </a:extLst>
          </p:cNvPr>
          <p:cNvSpPr/>
          <p:nvPr/>
        </p:nvSpPr>
        <p:spPr>
          <a:xfrm rot="183604">
            <a:off x="4127285" y="2385675"/>
            <a:ext cx="7783870" cy="2845820"/>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1" descr="See http://files.consumerfinance.gov/f/documents/201701_cfpb_YMYG-Toolkit.pdf#page=126.&#10;&#10;Table with column headers: Source of income/benefits, Frequency. Week 1 (date), Week 2 (date), Week 3 (date), Week 4 (date) and Total by source. Row headers: Job, Second job, Self-employment Income, SNAP, TANF, Social Security/SSI, and Disability Insurance (SSDI).">
            <a:extLst>
              <a:ext uri="{FF2B5EF4-FFF2-40B4-BE49-F238E27FC236}">
                <a16:creationId xmlns:a16="http://schemas.microsoft.com/office/drawing/2014/main" id="{B7C7059F-ECC0-7D4B-A7E8-1F331038F7E8}"/>
              </a:ext>
            </a:extLst>
          </p:cNvPr>
          <p:cNvPicPr>
            <a:picLocks noChangeAspect="1"/>
          </p:cNvPicPr>
          <p:nvPr/>
        </p:nvPicPr>
        <p:blipFill rotWithShape="1">
          <a:blip r:embed="rId2">
            <a:extLst>
              <a:ext uri="{28A0092B-C50C-407E-A947-70E740481C1C}">
                <a14:useLocalDpi xmlns:a14="http://schemas.microsoft.com/office/drawing/2010/main" val="0"/>
              </a:ext>
            </a:extLst>
          </a:blip>
          <a:srcRect r="-210" b="43770"/>
          <a:stretch/>
        </p:blipFill>
        <p:spPr bwMode="auto">
          <a:xfrm>
            <a:off x="4424098" y="2419128"/>
            <a:ext cx="7228420" cy="26608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13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88226-BAC1-1945-9390-D2FCA5882EE4}"/>
              </a:ext>
            </a:extLst>
          </p:cNvPr>
          <p:cNvSpPr>
            <a:spLocks noGrp="1"/>
          </p:cNvSpPr>
          <p:nvPr>
            <p:ph type="title"/>
          </p:nvPr>
        </p:nvSpPr>
        <p:spPr>
          <a:xfrm>
            <a:off x="3214074" y="1460028"/>
            <a:ext cx="4950268" cy="743347"/>
          </a:xfrm>
          <a:solidFill>
            <a:schemeClr val="bg1"/>
          </a:solidFill>
        </p:spPr>
        <p:txBody>
          <a:bodyPr>
            <a:normAutofit/>
          </a:bodyPr>
          <a:lstStyle/>
          <a:p>
            <a:r>
              <a:rPr lang="en-US" sz="3600" b="1" dirty="0">
                <a:solidFill>
                  <a:schemeClr val="accent6">
                    <a:lumMod val="75000"/>
                  </a:schemeClr>
                </a:solidFill>
              </a:rPr>
              <a:t>Increasing Income</a:t>
            </a:r>
          </a:p>
        </p:txBody>
      </p:sp>
      <p:sp>
        <p:nvSpPr>
          <p:cNvPr id="2" name="TextBox 1">
            <a:extLst>
              <a:ext uri="{FF2B5EF4-FFF2-40B4-BE49-F238E27FC236}">
                <a16:creationId xmlns:a16="http://schemas.microsoft.com/office/drawing/2014/main" id="{EFCCCA1D-FDF3-0642-A820-44142BAB8556}"/>
              </a:ext>
            </a:extLst>
          </p:cNvPr>
          <p:cNvSpPr txBox="1"/>
          <p:nvPr/>
        </p:nvSpPr>
        <p:spPr>
          <a:xfrm>
            <a:off x="-262766" y="-1676803"/>
            <a:ext cx="5049780" cy="9664184"/>
          </a:xfrm>
          <a:prstGeom prst="rect">
            <a:avLst/>
          </a:prstGeom>
          <a:noFill/>
        </p:spPr>
        <p:txBody>
          <a:bodyPr wrap="none" rtlCol="0">
            <a:spAutoFit/>
          </a:bodyPr>
          <a:lstStyle/>
          <a:p>
            <a:r>
              <a:rPr lang="en-US" sz="62200" dirty="0">
                <a:solidFill>
                  <a:schemeClr val="bg2">
                    <a:lumMod val="50000"/>
                    <a:alpha val="12000"/>
                  </a:schemeClr>
                </a:solidFill>
              </a:rPr>
              <a:t>$</a:t>
            </a:r>
            <a:endParaRPr lang="en-US" sz="89500" dirty="0">
              <a:solidFill>
                <a:schemeClr val="bg2">
                  <a:lumMod val="50000"/>
                  <a:alpha val="12000"/>
                </a:schemeClr>
              </a:solidFill>
            </a:endParaRPr>
          </a:p>
        </p:txBody>
      </p:sp>
      <p:sp>
        <p:nvSpPr>
          <p:cNvPr id="81922" name="Content Placeholder 2"/>
          <p:cNvSpPr>
            <a:spLocks noGrp="1"/>
          </p:cNvSpPr>
          <p:nvPr>
            <p:ph idx="1"/>
          </p:nvPr>
        </p:nvSpPr>
        <p:spPr>
          <a:xfrm>
            <a:off x="3214074" y="2091060"/>
            <a:ext cx="8415341" cy="4106412"/>
          </a:xfrm>
          <a:noFill/>
        </p:spPr>
        <p:txBody>
          <a:bodyPr>
            <a:normAutofit/>
          </a:bodyPr>
          <a:lstStyle/>
          <a:p>
            <a:pPr marL="0" indent="0">
              <a:lnSpc>
                <a:spcPct val="100000"/>
              </a:lnSpc>
              <a:buNone/>
            </a:pPr>
            <a:r>
              <a:rPr lang="en-US" altLang="en-US" sz="3200" dirty="0"/>
              <a:t>Approaching income increases should be done by adopting strategies that address:</a:t>
            </a:r>
          </a:p>
          <a:p>
            <a:pPr lvl="1"/>
            <a:r>
              <a:rPr lang="en-US" altLang="en-US" sz="3200" dirty="0"/>
              <a:t>One-time Activities</a:t>
            </a:r>
          </a:p>
          <a:p>
            <a:pPr lvl="1"/>
            <a:r>
              <a:rPr lang="en-US" altLang="en-US" sz="3200" dirty="0"/>
              <a:t>Long-term, increased income</a:t>
            </a:r>
          </a:p>
        </p:txBody>
      </p:sp>
      <p:sp>
        <p:nvSpPr>
          <p:cNvPr id="8" name="Rectangle 7">
            <a:extLst>
              <a:ext uri="{FF2B5EF4-FFF2-40B4-BE49-F238E27FC236}">
                <a16:creationId xmlns:a16="http://schemas.microsoft.com/office/drawing/2014/main" id="{E8826731-DADB-9A4A-BCA9-F709C2A5C279}"/>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3813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6CCEF33-E524-D943-B7BA-B99DE6FF6D63}"/>
              </a:ext>
            </a:extLst>
          </p:cNvPr>
          <p:cNvSpPr txBox="1"/>
          <p:nvPr/>
        </p:nvSpPr>
        <p:spPr>
          <a:xfrm>
            <a:off x="-262766" y="-1676803"/>
            <a:ext cx="5049780" cy="9664184"/>
          </a:xfrm>
          <a:prstGeom prst="rect">
            <a:avLst/>
          </a:prstGeom>
          <a:noFill/>
        </p:spPr>
        <p:txBody>
          <a:bodyPr wrap="none" rtlCol="0">
            <a:spAutoFit/>
          </a:bodyPr>
          <a:lstStyle/>
          <a:p>
            <a:r>
              <a:rPr lang="en-US" sz="62200" dirty="0">
                <a:solidFill>
                  <a:schemeClr val="bg2">
                    <a:lumMod val="50000"/>
                    <a:alpha val="12000"/>
                  </a:schemeClr>
                </a:solidFill>
              </a:rPr>
              <a:t>$</a:t>
            </a:r>
            <a:endParaRPr lang="en-US" sz="89500" dirty="0">
              <a:solidFill>
                <a:schemeClr val="bg2">
                  <a:lumMod val="50000"/>
                  <a:alpha val="12000"/>
                </a:schemeClr>
              </a:solidFill>
            </a:endParaRPr>
          </a:p>
        </p:txBody>
      </p:sp>
      <p:sp>
        <p:nvSpPr>
          <p:cNvPr id="2" name="Slide Number Placeholder 1">
            <a:extLst>
              <a:ext uri="{FF2B5EF4-FFF2-40B4-BE49-F238E27FC236}">
                <a16:creationId xmlns:a16="http://schemas.microsoft.com/office/drawing/2014/main" id="{E867B302-12D2-6842-B07C-157ED592A9AF}"/>
              </a:ext>
            </a:extLst>
          </p:cNvPr>
          <p:cNvSpPr>
            <a:spLocks noGrp="1"/>
          </p:cNvSpPr>
          <p:nvPr>
            <p:ph type="sldNum" sz="quarter" idx="10"/>
          </p:nvPr>
        </p:nvSpPr>
        <p:spPr/>
        <p:txBody>
          <a:bodyPr/>
          <a:lstStyle/>
          <a:p>
            <a:fld id="{FFFFFB03-6426-44DC-A3A5-3C17110B64AE}" type="slidenum">
              <a:rPr lang="en-US" smtClean="0"/>
              <a:pPr/>
              <a:t>15</a:t>
            </a:fld>
            <a:endParaRPr lang="en-US" dirty="0"/>
          </a:p>
        </p:txBody>
      </p:sp>
      <p:pic>
        <p:nvPicPr>
          <p:cNvPr id="7" name="Picture 1" descr="See http://files.consumerfinance.gov/f/documents/201701_cfpb_YMYG-Toolkit.pdf#page=136.&#10;&#10;Table for One-time activity with 3 columns. Column headers: This might work (empty cells beneath it for checkmark), Strategy for increasing income (examples beneath it: Hold a yard sale/garage sale, Sell items online, Claim tax credits if you qualify, and Other:), Next Steps (empty cells for ideas).">
            <a:extLst>
              <a:ext uri="{FF2B5EF4-FFF2-40B4-BE49-F238E27FC236}">
                <a16:creationId xmlns:a16="http://schemas.microsoft.com/office/drawing/2014/main" id="{6E2C24F0-AE6C-6D49-AB7B-1BE18DEB80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5056" y="863464"/>
            <a:ext cx="7040562"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ee http://files.consumerfinance.gov/f/documents/201701_cfpb_YMYG-Toolkit.pdf#page=137.&#10;&#10;Table for Regular income with 3 columns. Column headers: This might work (cells below for checkmarks), Strategy for increasing income (Seek a raise or additional hours at current job, Change tax withholding (if you generally receive a large tax refund), and Get a part-time job), Next Steps (cells below for ideas).&#10;">
            <a:extLst>
              <a:ext uri="{FF2B5EF4-FFF2-40B4-BE49-F238E27FC236}">
                <a16:creationId xmlns:a16="http://schemas.microsoft.com/office/drawing/2014/main" id="{46501F19-C179-0C4E-840D-62C637A2A081}"/>
              </a:ext>
            </a:extLst>
          </p:cNvPr>
          <p:cNvPicPr>
            <a:picLocks noChangeAspect="1"/>
          </p:cNvPicPr>
          <p:nvPr/>
        </p:nvPicPr>
        <p:blipFill>
          <a:blip r:embed="rId3">
            <a:extLst>
              <a:ext uri="{28A0092B-C50C-407E-A947-70E740481C1C}">
                <a14:useLocalDpi xmlns:a14="http://schemas.microsoft.com/office/drawing/2010/main" val="0"/>
              </a:ext>
            </a:extLst>
          </a:blip>
          <a:srcRect b="19180"/>
          <a:stretch>
            <a:fillRect/>
          </a:stretch>
        </p:blipFill>
        <p:spPr bwMode="auto">
          <a:xfrm>
            <a:off x="4855056" y="3943805"/>
            <a:ext cx="704056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a:extLst>
              <a:ext uri="{FF2B5EF4-FFF2-40B4-BE49-F238E27FC236}">
                <a16:creationId xmlns:a16="http://schemas.microsoft.com/office/drawing/2014/main" id="{3E17E5CC-861E-C04E-9F52-2DF5881B3AE6}"/>
              </a:ext>
            </a:extLst>
          </p:cNvPr>
          <p:cNvSpPr txBox="1">
            <a:spLocks/>
          </p:cNvSpPr>
          <p:nvPr/>
        </p:nvSpPr>
        <p:spPr>
          <a:xfrm>
            <a:off x="259402" y="959616"/>
            <a:ext cx="4005444" cy="743347"/>
          </a:xfrm>
          <a:prstGeom prst="rect">
            <a:avLst/>
          </a:prstGeom>
          <a:noFill/>
        </p:spPr>
        <p:txBody>
          <a:bodyPr>
            <a:normAutofit fontScale="85000" lnSpcReduction="10000"/>
          </a:bodyPr>
          <a:lst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a:lstStyle>
          <a:p>
            <a:r>
              <a:rPr lang="en-US" sz="3600" b="1" dirty="0">
                <a:solidFill>
                  <a:schemeClr val="accent6">
                    <a:lumMod val="75000"/>
                  </a:schemeClr>
                </a:solidFill>
              </a:rPr>
              <a:t>Increasing Income</a:t>
            </a:r>
          </a:p>
        </p:txBody>
      </p:sp>
      <p:sp>
        <p:nvSpPr>
          <p:cNvPr id="12" name="Content Placeholder 2">
            <a:extLst>
              <a:ext uri="{FF2B5EF4-FFF2-40B4-BE49-F238E27FC236}">
                <a16:creationId xmlns:a16="http://schemas.microsoft.com/office/drawing/2014/main" id="{B500EB6D-4730-F442-8938-6E9931AEC8BE}"/>
              </a:ext>
            </a:extLst>
          </p:cNvPr>
          <p:cNvSpPr txBox="1">
            <a:spLocks/>
          </p:cNvSpPr>
          <p:nvPr/>
        </p:nvSpPr>
        <p:spPr>
          <a:xfrm>
            <a:off x="259401" y="1595392"/>
            <a:ext cx="4005445" cy="4674083"/>
          </a:xfrm>
          <a:prstGeom prst="rect">
            <a:avLst/>
          </a:prstGeom>
          <a:noFill/>
        </p:spPr>
        <p:txBody>
          <a:bodyPr>
            <a:normAutofit/>
          </a:bodyPr>
          <a:lstStyle>
            <a:lvl1pPr marL="0" indent="0" algn="l" defTabSz="457200" rtl="0" eaLnBrk="0" fontAlgn="base" hangingPunct="0">
              <a:lnSpc>
                <a:spcPts val="2600"/>
              </a:lnSpc>
              <a:spcBef>
                <a:spcPts val="1000"/>
              </a:spcBef>
              <a:spcAft>
                <a:spcPct val="0"/>
              </a:spcAft>
              <a:buClr>
                <a:schemeClr val="accent3">
                  <a:lumMod val="75000"/>
                </a:schemeClr>
              </a:buClr>
              <a:buFont typeface="Wingdings" panose="05000000000000000000" pitchFamily="2" charset="2"/>
              <a:buNone/>
              <a:defRPr lang="en-US" altLang="en-US" sz="2200" kern="1200" dirty="0" smtClean="0">
                <a:solidFill>
                  <a:schemeClr val="tx1"/>
                </a:solidFill>
                <a:latin typeface="+mn-lt"/>
                <a:ea typeface="+mn-ea"/>
                <a:cs typeface="+mn-cs"/>
              </a:defRPr>
            </a:lvl1pPr>
            <a:lvl2pPr marL="742950" indent="-285750" algn="l" defTabSz="457200" rtl="0" eaLnBrk="0" fontAlgn="base" hangingPunct="0">
              <a:lnSpc>
                <a:spcPts val="2400"/>
              </a:lnSpc>
              <a:spcBef>
                <a:spcPts val="1000"/>
              </a:spcBef>
              <a:spcAft>
                <a:spcPct val="0"/>
              </a:spcAft>
              <a:buClr>
                <a:schemeClr val="accent3">
                  <a:lumMod val="75000"/>
                </a:schemeClr>
              </a:buClr>
              <a:buSzPct val="50000"/>
              <a:buFont typeface="Wingdings" panose="05000000000000000000" pitchFamily="2" charset="2"/>
              <a:buChar char=""/>
              <a:defRPr lang="en-US" altLang="en-US" sz="2000" kern="1200" dirty="0" smtClean="0">
                <a:solidFill>
                  <a:schemeClr val="tx1"/>
                </a:solidFill>
                <a:latin typeface="+mn-lt"/>
                <a:ea typeface="+mn-ea"/>
                <a:cs typeface="+mn-cs"/>
              </a:defRPr>
            </a:lvl2pPr>
            <a:lvl3pPr marL="1143000" indent="-228600" algn="l" defTabSz="457200" rtl="0" eaLnBrk="0" fontAlgn="base" hangingPunct="0">
              <a:spcBef>
                <a:spcPts val="1000"/>
              </a:spcBef>
              <a:spcAft>
                <a:spcPct val="0"/>
              </a:spcAft>
              <a:buClr>
                <a:schemeClr val="accent3">
                  <a:lumMod val="75000"/>
                </a:schemeClr>
              </a:buClr>
              <a:buFont typeface="Arial" panose="020B0604020202020204" pitchFamily="34" charset="0"/>
              <a:buChar char="•"/>
              <a:defRPr lang="en-US" altLang="en-US" sz="1800" kern="1200" dirty="0" smtClean="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00000"/>
              </a:lnSpc>
              <a:buFontTx/>
              <a:buChar char="-"/>
            </a:pPr>
            <a:r>
              <a:rPr lang="en-US" sz="2800" dirty="0"/>
              <a:t>What is </a:t>
            </a:r>
            <a:r>
              <a:rPr lang="en-US" sz="2800" b="1" dirty="0"/>
              <a:t>possible</a:t>
            </a:r>
            <a:r>
              <a:rPr lang="en-US" sz="2800" dirty="0"/>
              <a:t>? </a:t>
            </a:r>
          </a:p>
          <a:p>
            <a:pPr marL="457200" indent="-457200">
              <a:lnSpc>
                <a:spcPct val="100000"/>
              </a:lnSpc>
              <a:buFontTx/>
              <a:buChar char="-"/>
            </a:pPr>
            <a:r>
              <a:rPr lang="en-US" sz="2800" dirty="0"/>
              <a:t>What is </a:t>
            </a:r>
            <a:r>
              <a:rPr lang="en-US" sz="2800" b="1" dirty="0"/>
              <a:t>timely</a:t>
            </a:r>
            <a:r>
              <a:rPr lang="en-US" sz="2800" dirty="0"/>
              <a:t>?</a:t>
            </a:r>
          </a:p>
          <a:p>
            <a:pPr marL="457200" indent="-457200">
              <a:lnSpc>
                <a:spcPct val="100000"/>
              </a:lnSpc>
              <a:buFontTx/>
              <a:buChar char="-"/>
            </a:pPr>
            <a:r>
              <a:rPr lang="en-US" sz="2800" dirty="0"/>
              <a:t>What makes sense for the </a:t>
            </a:r>
            <a:r>
              <a:rPr lang="en-US" sz="2800" b="1" dirty="0"/>
              <a:t>client</a:t>
            </a:r>
            <a:r>
              <a:rPr lang="en-US" sz="2800" dirty="0"/>
              <a:t>?</a:t>
            </a:r>
          </a:p>
          <a:p>
            <a:pPr marL="457200" indent="-457200">
              <a:lnSpc>
                <a:spcPct val="100000"/>
              </a:lnSpc>
              <a:buFontTx/>
              <a:buChar char="-"/>
            </a:pPr>
            <a:r>
              <a:rPr lang="en-US" sz="2800" dirty="0"/>
              <a:t>What are the </a:t>
            </a:r>
            <a:r>
              <a:rPr lang="en-US" sz="2800" b="1" dirty="0"/>
              <a:t>details</a:t>
            </a:r>
            <a:r>
              <a:rPr lang="en-US" sz="2800" dirty="0"/>
              <a:t> that will make the strategy work?</a:t>
            </a:r>
          </a:p>
          <a:p>
            <a:pPr marL="457200" indent="-457200">
              <a:lnSpc>
                <a:spcPct val="100000"/>
              </a:lnSpc>
              <a:buFontTx/>
              <a:buChar char="-"/>
            </a:pPr>
            <a:r>
              <a:rPr lang="en-US" sz="2800" dirty="0"/>
              <a:t>What are the </a:t>
            </a:r>
            <a:r>
              <a:rPr lang="en-US" sz="2800" b="1" dirty="0"/>
              <a:t>next steps</a:t>
            </a:r>
            <a:r>
              <a:rPr lang="en-US" sz="2800" dirty="0"/>
              <a:t>?</a:t>
            </a:r>
          </a:p>
        </p:txBody>
      </p:sp>
    </p:spTree>
    <p:extLst>
      <p:ext uri="{BB962C8B-B14F-4D97-AF65-F5344CB8AC3E}">
        <p14:creationId xmlns:p14="http://schemas.microsoft.com/office/powerpoint/2010/main" val="350468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BF867BC-55B4-9E4E-BFC8-4BBFF2D26ADB}"/>
              </a:ext>
            </a:extLst>
          </p:cNvPr>
          <p:cNvSpPr txBox="1">
            <a:spLocks/>
          </p:cNvSpPr>
          <p:nvPr/>
        </p:nvSpPr>
        <p:spPr bwMode="auto">
          <a:xfrm>
            <a:off x="755583" y="1203579"/>
            <a:ext cx="10836322" cy="9338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latinLnBrk="0" hangingPunct="1">
              <a:spcBef>
                <a:spcPct val="0"/>
              </a:spcBef>
              <a:spcAft>
                <a:spcPct val="0"/>
              </a:spcAft>
              <a:buNone/>
              <a:defRPr lang="en-US" sz="2800" kern="1200" dirty="0">
                <a:solidFill>
                  <a:srgbClr val="101820"/>
                </a:solidFill>
                <a:latin typeface="+mj-lt"/>
                <a:ea typeface="+mj-ea"/>
                <a:cs typeface="+mj-cs"/>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a:lstStyle>
          <a:p>
            <a:pPr algn="ctr"/>
            <a:r>
              <a:rPr lang="en-US" sz="2400" dirty="0"/>
              <a:t>What can I work on with clients when I have …</a:t>
            </a:r>
          </a:p>
        </p:txBody>
      </p:sp>
      <p:sp>
        <p:nvSpPr>
          <p:cNvPr id="2" name="Title 1">
            <a:extLst>
              <a:ext uri="{FF2B5EF4-FFF2-40B4-BE49-F238E27FC236}">
                <a16:creationId xmlns:a16="http://schemas.microsoft.com/office/drawing/2014/main" id="{5277D587-60BF-704E-A1DF-0D4B128500E9}"/>
              </a:ext>
            </a:extLst>
          </p:cNvPr>
          <p:cNvSpPr>
            <a:spLocks noGrp="1"/>
          </p:cNvSpPr>
          <p:nvPr>
            <p:ph type="title"/>
          </p:nvPr>
        </p:nvSpPr>
        <p:spPr>
          <a:xfrm>
            <a:off x="655093" y="620836"/>
            <a:ext cx="10836322" cy="933847"/>
          </a:xfrm>
          <a:solidFill>
            <a:schemeClr val="bg1"/>
          </a:solidFill>
        </p:spPr>
        <p:txBody>
          <a:bodyPr/>
          <a:lstStyle/>
          <a:p>
            <a:r>
              <a:rPr lang="en-US" b="1" dirty="0"/>
              <a:t>                  Financial Planning Sessions with Clients</a:t>
            </a:r>
          </a:p>
        </p:txBody>
      </p:sp>
      <p:sp>
        <p:nvSpPr>
          <p:cNvPr id="6" name="Rectangle 5">
            <a:extLst>
              <a:ext uri="{FF2B5EF4-FFF2-40B4-BE49-F238E27FC236}">
                <a16:creationId xmlns:a16="http://schemas.microsoft.com/office/drawing/2014/main" id="{9FEA7254-F07D-124D-ABC2-984A6CEE84F5}"/>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5431A605-7F66-6148-AD8A-6A3282006B54}"/>
              </a:ext>
            </a:extLst>
          </p:cNvPr>
          <p:cNvGraphicFramePr/>
          <p:nvPr>
            <p:extLst>
              <p:ext uri="{D42A27DB-BD31-4B8C-83A1-F6EECF244321}">
                <p14:modId xmlns:p14="http://schemas.microsoft.com/office/powerpoint/2010/main" val="2174006511"/>
              </p:ext>
            </p:extLst>
          </p:nvPr>
        </p:nvGraphicFramePr>
        <p:xfrm>
          <a:off x="1634066" y="1638699"/>
          <a:ext cx="8923867" cy="4499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701884D8-AA4C-8A4C-BB68-AFB623AF4E11}"/>
              </a:ext>
            </a:extLst>
          </p:cNvPr>
          <p:cNvSpPr txBox="1"/>
          <p:nvPr/>
        </p:nvSpPr>
        <p:spPr>
          <a:xfrm>
            <a:off x="2184766" y="2490761"/>
            <a:ext cx="1523174" cy="1631216"/>
          </a:xfrm>
          <a:prstGeom prst="rect">
            <a:avLst/>
          </a:prstGeom>
          <a:noFill/>
        </p:spPr>
        <p:txBody>
          <a:bodyPr wrap="none" rtlCol="0">
            <a:spAutoFit/>
          </a:bodyPr>
          <a:lstStyle/>
          <a:p>
            <a:r>
              <a:rPr lang="en-US" sz="10000" dirty="0">
                <a:solidFill>
                  <a:schemeClr val="accent4">
                    <a:lumMod val="60000"/>
                    <a:lumOff val="40000"/>
                    <a:alpha val="89000"/>
                  </a:schemeClr>
                </a:solidFill>
              </a:rPr>
              <a:t>10</a:t>
            </a:r>
          </a:p>
        </p:txBody>
      </p:sp>
      <p:sp>
        <p:nvSpPr>
          <p:cNvPr id="15" name="TextBox 14">
            <a:extLst>
              <a:ext uri="{FF2B5EF4-FFF2-40B4-BE49-F238E27FC236}">
                <a16:creationId xmlns:a16="http://schemas.microsoft.com/office/drawing/2014/main" id="{FCBB3A51-8F55-2142-9DDE-69BD3EE58CE4}"/>
              </a:ext>
            </a:extLst>
          </p:cNvPr>
          <p:cNvSpPr txBox="1"/>
          <p:nvPr/>
        </p:nvSpPr>
        <p:spPr>
          <a:xfrm>
            <a:off x="2300984" y="3744328"/>
            <a:ext cx="1290738" cy="461665"/>
          </a:xfrm>
          <a:prstGeom prst="rect">
            <a:avLst/>
          </a:prstGeom>
          <a:noFill/>
        </p:spPr>
        <p:txBody>
          <a:bodyPr wrap="none" rtlCol="0">
            <a:spAutoFit/>
          </a:bodyPr>
          <a:lstStyle/>
          <a:p>
            <a:r>
              <a:rPr lang="en-US" sz="2400" dirty="0">
                <a:solidFill>
                  <a:schemeClr val="accent4">
                    <a:lumMod val="60000"/>
                    <a:lumOff val="40000"/>
                    <a:alpha val="89000"/>
                  </a:schemeClr>
                </a:solidFill>
              </a:rPr>
              <a:t>minutes</a:t>
            </a:r>
          </a:p>
        </p:txBody>
      </p:sp>
      <p:sp>
        <p:nvSpPr>
          <p:cNvPr id="16" name="TextBox 15">
            <a:extLst>
              <a:ext uri="{FF2B5EF4-FFF2-40B4-BE49-F238E27FC236}">
                <a16:creationId xmlns:a16="http://schemas.microsoft.com/office/drawing/2014/main" id="{41C13D3D-2DFC-FA43-A7E0-C85F6C381B73}"/>
              </a:ext>
            </a:extLst>
          </p:cNvPr>
          <p:cNvSpPr txBox="1"/>
          <p:nvPr/>
        </p:nvSpPr>
        <p:spPr>
          <a:xfrm>
            <a:off x="5334412" y="2370059"/>
            <a:ext cx="1678665" cy="1631216"/>
          </a:xfrm>
          <a:prstGeom prst="rect">
            <a:avLst/>
          </a:prstGeom>
          <a:noFill/>
        </p:spPr>
        <p:txBody>
          <a:bodyPr wrap="none" rtlCol="0">
            <a:spAutoFit/>
          </a:bodyPr>
          <a:lstStyle/>
          <a:p>
            <a:r>
              <a:rPr lang="en-US" sz="10000" dirty="0">
                <a:solidFill>
                  <a:schemeClr val="accent4">
                    <a:lumMod val="60000"/>
                    <a:lumOff val="40000"/>
                    <a:alpha val="89000"/>
                  </a:schemeClr>
                </a:solidFill>
              </a:rPr>
              <a:t>30</a:t>
            </a:r>
          </a:p>
        </p:txBody>
      </p:sp>
      <p:sp>
        <p:nvSpPr>
          <p:cNvPr id="17" name="TextBox 16">
            <a:extLst>
              <a:ext uri="{FF2B5EF4-FFF2-40B4-BE49-F238E27FC236}">
                <a16:creationId xmlns:a16="http://schemas.microsoft.com/office/drawing/2014/main" id="{4C9B6966-FE22-B64C-8E58-28F944A9759D}"/>
              </a:ext>
            </a:extLst>
          </p:cNvPr>
          <p:cNvSpPr txBox="1"/>
          <p:nvPr/>
        </p:nvSpPr>
        <p:spPr>
          <a:xfrm>
            <a:off x="5528375" y="3770442"/>
            <a:ext cx="1290738" cy="461665"/>
          </a:xfrm>
          <a:prstGeom prst="rect">
            <a:avLst/>
          </a:prstGeom>
          <a:noFill/>
        </p:spPr>
        <p:txBody>
          <a:bodyPr wrap="none" rtlCol="0">
            <a:spAutoFit/>
          </a:bodyPr>
          <a:lstStyle/>
          <a:p>
            <a:r>
              <a:rPr lang="en-US" sz="2400" dirty="0">
                <a:solidFill>
                  <a:schemeClr val="accent4">
                    <a:lumMod val="60000"/>
                    <a:lumOff val="40000"/>
                    <a:alpha val="89000"/>
                  </a:schemeClr>
                </a:solidFill>
              </a:rPr>
              <a:t>minutes</a:t>
            </a:r>
          </a:p>
        </p:txBody>
      </p:sp>
      <p:sp>
        <p:nvSpPr>
          <p:cNvPr id="18" name="TextBox 17">
            <a:extLst>
              <a:ext uri="{FF2B5EF4-FFF2-40B4-BE49-F238E27FC236}">
                <a16:creationId xmlns:a16="http://schemas.microsoft.com/office/drawing/2014/main" id="{EB1A1DCC-AC37-6D42-AD5F-DB43233F0081}"/>
              </a:ext>
            </a:extLst>
          </p:cNvPr>
          <p:cNvSpPr txBox="1"/>
          <p:nvPr/>
        </p:nvSpPr>
        <p:spPr>
          <a:xfrm>
            <a:off x="8445586" y="2933154"/>
            <a:ext cx="1731564" cy="1077218"/>
          </a:xfrm>
          <a:prstGeom prst="rect">
            <a:avLst/>
          </a:prstGeom>
          <a:noFill/>
        </p:spPr>
        <p:txBody>
          <a:bodyPr wrap="none" rtlCol="0">
            <a:spAutoFit/>
          </a:bodyPr>
          <a:lstStyle/>
          <a:p>
            <a:pPr algn="ctr"/>
            <a:r>
              <a:rPr lang="en-US" sz="3200" dirty="0">
                <a:solidFill>
                  <a:schemeClr val="accent4">
                    <a:lumMod val="60000"/>
                    <a:lumOff val="40000"/>
                    <a:alpha val="93000"/>
                  </a:schemeClr>
                </a:solidFill>
              </a:rPr>
              <a:t>Multiple</a:t>
            </a:r>
          </a:p>
          <a:p>
            <a:pPr algn="ctr"/>
            <a:r>
              <a:rPr lang="en-US" sz="3200" dirty="0">
                <a:solidFill>
                  <a:schemeClr val="accent4">
                    <a:lumMod val="60000"/>
                    <a:lumOff val="40000"/>
                    <a:alpha val="93000"/>
                  </a:schemeClr>
                </a:solidFill>
              </a:rPr>
              <a:t>Sessions</a:t>
            </a:r>
          </a:p>
        </p:txBody>
      </p:sp>
    </p:spTree>
    <p:extLst>
      <p:ext uri="{BB962C8B-B14F-4D97-AF65-F5344CB8AC3E}">
        <p14:creationId xmlns:p14="http://schemas.microsoft.com/office/powerpoint/2010/main" val="163787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4">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1848465" y="2897669"/>
            <a:ext cx="8495070" cy="1784402"/>
          </a:xfrm>
        </p:spPr>
        <p:txBody>
          <a:bodyPr vert="horz" lIns="91440" tIns="45720" rIns="91440" bIns="45720" rtlCol="0" anchor="b">
            <a:normAutofit/>
          </a:bodyPr>
          <a:lstStyle/>
          <a:p>
            <a:pPr algn="ctr" defTabSz="914400">
              <a:lnSpc>
                <a:spcPct val="90000"/>
              </a:lnSpc>
              <a:spcBef>
                <a:spcPct val="0"/>
              </a:spcBef>
            </a:pPr>
            <a:r>
              <a:rPr lang="en-US" sz="6000" kern="1200" dirty="0">
                <a:solidFill>
                  <a:srgbClr val="FFFFFF"/>
                </a:solidFill>
                <a:latin typeface="+mj-lt"/>
                <a:ea typeface="+mj-ea"/>
                <a:cs typeface="+mj-cs"/>
              </a:rPr>
              <a:t>Module 4</a:t>
            </a:r>
          </a:p>
        </p:txBody>
      </p:sp>
      <p:sp>
        <p:nvSpPr>
          <p:cNvPr id="24" name="Oval 26">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5441F6A-E9AE-44C6-9475-D06E7061034D}"/>
              </a:ext>
            </a:extLst>
          </p:cNvPr>
          <p:cNvSpPr/>
          <p:nvPr/>
        </p:nvSpPr>
        <p:spPr>
          <a:xfrm>
            <a:off x="1561432" y="3593430"/>
            <a:ext cx="8788399" cy="1542716"/>
          </a:xfrm>
          <a:prstGeom prst="rect">
            <a:avLst/>
          </a:prstGeom>
          <a:noFill/>
          <a:ln w="28575">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3051623" y="4817693"/>
            <a:ext cx="6088755" cy="904005"/>
          </a:xfrm>
          <a:solidFill>
            <a:srgbClr val="0070C0"/>
          </a:solidFill>
        </p:spPr>
        <p:txBody>
          <a:bodyPr vert="horz" lIns="91440" tIns="45720" rIns="91440" bIns="45720" rtlCol="0">
            <a:normAutofit/>
          </a:bodyPr>
          <a:lstStyle/>
          <a:p>
            <a:pPr algn="ctr" defTabSz="914400" eaLnBrk="1" hangingPunct="1">
              <a:lnSpc>
                <a:spcPct val="90000"/>
              </a:lnSpc>
              <a:spcBef>
                <a:spcPts val="1000"/>
              </a:spcBef>
            </a:pPr>
            <a:r>
              <a:rPr lang="en-US" altLang="en-US" sz="2400" kern="1200" dirty="0">
                <a:solidFill>
                  <a:srgbClr val="FFFFFF"/>
                </a:solidFill>
                <a:latin typeface="+mn-lt"/>
                <a:ea typeface="+mn-ea"/>
                <a:cs typeface="+mn-cs"/>
              </a:rPr>
              <a:t>Bill Payment &amp; Managing Other Expenses</a:t>
            </a:r>
            <a:endParaRPr lang="en-US" sz="2400" kern="1200" dirty="0">
              <a:solidFill>
                <a:srgbClr val="FFFFFF"/>
              </a:solidFill>
              <a:latin typeface="+mn-lt"/>
              <a:ea typeface="+mn-ea"/>
              <a:cs typeface="+mn-cs"/>
            </a:endParaRPr>
          </a:p>
        </p:txBody>
      </p:sp>
      <p:pic>
        <p:nvPicPr>
          <p:cNvPr id="20" name="Graphic 19">
            <a:extLst>
              <a:ext uri="{FF2B5EF4-FFF2-40B4-BE49-F238E27FC236}">
                <a16:creationId xmlns:a16="http://schemas.microsoft.com/office/drawing/2014/main" id="{028BA907-FE1B-4431-B695-8B899C65DD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369" y="1371601"/>
            <a:ext cx="1175474" cy="1175474"/>
          </a:xfrm>
          <a:prstGeom prst="rect">
            <a:avLst/>
          </a:prstGeom>
        </p:spPr>
      </p:pic>
      <p:sp>
        <p:nvSpPr>
          <p:cNvPr id="10" name="TextBox 9">
            <a:extLst>
              <a:ext uri="{FF2B5EF4-FFF2-40B4-BE49-F238E27FC236}">
                <a16:creationId xmlns:a16="http://schemas.microsoft.com/office/drawing/2014/main" id="{1CF7B139-02C2-9844-BB48-73003C000833}"/>
              </a:ext>
            </a:extLst>
          </p:cNvPr>
          <p:cNvSpPr txBox="1"/>
          <p:nvPr/>
        </p:nvSpPr>
        <p:spPr>
          <a:xfrm>
            <a:off x="-262766" y="-4122901"/>
            <a:ext cx="5589992" cy="11572399"/>
          </a:xfrm>
          <a:prstGeom prst="rect">
            <a:avLst/>
          </a:prstGeom>
          <a:noFill/>
        </p:spPr>
        <p:txBody>
          <a:bodyPr wrap="none" rtlCol="0">
            <a:spAutoFit/>
          </a:bodyPr>
          <a:lstStyle/>
          <a:p>
            <a:r>
              <a:rPr lang="en-US" sz="74600" dirty="0">
                <a:solidFill>
                  <a:schemeClr val="accent4">
                    <a:lumMod val="40000"/>
                    <a:lumOff val="60000"/>
                    <a:alpha val="20000"/>
                  </a:schemeClr>
                </a:solidFill>
              </a:rPr>
              <a:t>4</a:t>
            </a:r>
          </a:p>
        </p:txBody>
      </p:sp>
    </p:spTree>
    <p:extLst>
      <p:ext uri="{BB962C8B-B14F-4D97-AF65-F5344CB8AC3E}">
        <p14:creationId xmlns:p14="http://schemas.microsoft.com/office/powerpoint/2010/main" val="399915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F11794F-F4A5-9542-A720-8712AA330C10}"/>
              </a:ext>
            </a:extLst>
          </p:cNvPr>
          <p:cNvSpPr txBox="1">
            <a:spLocks/>
          </p:cNvSpPr>
          <p:nvPr/>
        </p:nvSpPr>
        <p:spPr>
          <a:xfrm>
            <a:off x="655093" y="620836"/>
            <a:ext cx="10836322" cy="933847"/>
          </a:xfrm>
          <a:prstGeom prst="rect">
            <a:avLst/>
          </a:prstGeom>
          <a:solidFill>
            <a:schemeClr val="bg1"/>
          </a:solidFill>
        </p:spPr>
        <p:txBody>
          <a:bodyPr/>
          <a:lst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a:lstStyle>
          <a:p>
            <a:r>
              <a:rPr lang="en-US" b="1" dirty="0"/>
              <a:t>                  Financial Planning Sessions with Clients</a:t>
            </a:r>
          </a:p>
        </p:txBody>
      </p:sp>
      <p:sp>
        <p:nvSpPr>
          <p:cNvPr id="2" name="Slide Number Placeholder 1">
            <a:extLst>
              <a:ext uri="{FF2B5EF4-FFF2-40B4-BE49-F238E27FC236}">
                <a16:creationId xmlns:a16="http://schemas.microsoft.com/office/drawing/2014/main" id="{7941D628-8D82-E04E-BE93-0B655ADF8AE1}"/>
              </a:ext>
            </a:extLst>
          </p:cNvPr>
          <p:cNvSpPr>
            <a:spLocks noGrp="1"/>
          </p:cNvSpPr>
          <p:nvPr>
            <p:ph type="sldNum" sz="quarter" idx="10"/>
          </p:nvPr>
        </p:nvSpPr>
        <p:spPr>
          <a:xfrm>
            <a:off x="8705088" y="6172201"/>
            <a:ext cx="2743200" cy="365125"/>
          </a:xfrm>
        </p:spPr>
        <p:txBody>
          <a:bodyPr/>
          <a:lstStyle/>
          <a:p>
            <a:fld id="{FFFFFB03-6426-44DC-A3A5-3C17110B64AE}" type="slidenum">
              <a:rPr lang="en-US" smtClean="0"/>
              <a:pPr/>
              <a:t>18</a:t>
            </a:fld>
            <a:endParaRPr lang="en-US" dirty="0"/>
          </a:p>
        </p:txBody>
      </p:sp>
      <p:sp>
        <p:nvSpPr>
          <p:cNvPr id="11" name="Content Placeholder 2">
            <a:extLst>
              <a:ext uri="{FF2B5EF4-FFF2-40B4-BE49-F238E27FC236}">
                <a16:creationId xmlns:a16="http://schemas.microsoft.com/office/drawing/2014/main" id="{0464ADBC-A7DC-4F4F-9889-2FB314FAB4A0}"/>
              </a:ext>
            </a:extLst>
          </p:cNvPr>
          <p:cNvSpPr txBox="1">
            <a:spLocks/>
          </p:cNvSpPr>
          <p:nvPr/>
        </p:nvSpPr>
        <p:spPr>
          <a:xfrm>
            <a:off x="738188" y="1271081"/>
            <a:ext cx="10716768" cy="4106412"/>
          </a:xfrm>
          <a:prstGeom prst="rect">
            <a:avLst/>
          </a:prstGeom>
        </p:spPr>
        <p:txBody>
          <a:bodyPr rtlCol="0">
            <a:normAutofit/>
          </a:bodyPr>
          <a:lstStyle>
            <a:lvl1pPr marL="0" indent="0" algn="l" defTabSz="457200" rtl="0" eaLnBrk="0" fontAlgn="base" hangingPunct="0">
              <a:lnSpc>
                <a:spcPts val="2600"/>
              </a:lnSpc>
              <a:spcBef>
                <a:spcPts val="1000"/>
              </a:spcBef>
              <a:spcAft>
                <a:spcPct val="0"/>
              </a:spcAft>
              <a:buClr>
                <a:schemeClr val="accent3">
                  <a:lumMod val="75000"/>
                </a:schemeClr>
              </a:buClr>
              <a:buFont typeface="Wingdings" panose="05000000000000000000" pitchFamily="2" charset="2"/>
              <a:buNone/>
              <a:defRPr lang="en-US" altLang="en-US" sz="2200" kern="1200" dirty="0" smtClean="0">
                <a:solidFill>
                  <a:schemeClr val="tx1"/>
                </a:solidFill>
                <a:latin typeface="+mn-lt"/>
                <a:ea typeface="+mn-ea"/>
                <a:cs typeface="+mn-cs"/>
              </a:defRPr>
            </a:lvl1pPr>
            <a:lvl2pPr marL="742950" indent="-285750" algn="l" defTabSz="457200" rtl="0" eaLnBrk="0" fontAlgn="base" hangingPunct="0">
              <a:lnSpc>
                <a:spcPts val="2400"/>
              </a:lnSpc>
              <a:spcBef>
                <a:spcPts val="1000"/>
              </a:spcBef>
              <a:spcAft>
                <a:spcPct val="0"/>
              </a:spcAft>
              <a:buClr>
                <a:schemeClr val="accent3">
                  <a:lumMod val="75000"/>
                </a:schemeClr>
              </a:buClr>
              <a:buSzPct val="50000"/>
              <a:buFont typeface="Wingdings" panose="05000000000000000000" pitchFamily="2" charset="2"/>
              <a:buChar char=""/>
              <a:defRPr lang="en-US" altLang="en-US" sz="2000" kern="1200" dirty="0" smtClean="0">
                <a:solidFill>
                  <a:schemeClr val="tx1"/>
                </a:solidFill>
                <a:latin typeface="+mn-lt"/>
                <a:ea typeface="+mn-ea"/>
                <a:cs typeface="+mn-cs"/>
              </a:defRPr>
            </a:lvl2pPr>
            <a:lvl3pPr marL="1143000" indent="-228600" algn="l" defTabSz="457200" rtl="0" eaLnBrk="0" fontAlgn="base" hangingPunct="0">
              <a:spcBef>
                <a:spcPts val="1000"/>
              </a:spcBef>
              <a:spcAft>
                <a:spcPct val="0"/>
              </a:spcAft>
              <a:buClr>
                <a:schemeClr val="accent3">
                  <a:lumMod val="75000"/>
                </a:schemeClr>
              </a:buClr>
              <a:buFont typeface="Arial" panose="020B0604020202020204" pitchFamily="34" charset="0"/>
              <a:buChar char="•"/>
              <a:defRPr lang="en-US" altLang="en-US" sz="1800" kern="1200" dirty="0" smtClean="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800"/>
              </a:lnSpc>
              <a:spcBef>
                <a:spcPts val="1200"/>
              </a:spcBef>
              <a:spcAft>
                <a:spcPts val="600"/>
              </a:spcAft>
              <a:defRPr/>
            </a:pPr>
            <a:r>
              <a:rPr lang="en-US" b="1" dirty="0">
                <a:solidFill>
                  <a:srgbClr val="101820"/>
                </a:solidFill>
              </a:rPr>
              <a:t>Spending</a:t>
            </a:r>
          </a:p>
          <a:p>
            <a:pPr>
              <a:defRPr/>
            </a:pPr>
            <a:r>
              <a:rPr lang="en-US" dirty="0">
                <a:solidFill>
                  <a:srgbClr val="101820"/>
                </a:solidFill>
              </a:rPr>
              <a:t>Money you use to pay for a wide range of basic needs, your financial obligations, and other things you may want.</a:t>
            </a:r>
          </a:p>
          <a:p>
            <a:pPr>
              <a:defRPr/>
            </a:pPr>
            <a:endParaRPr lang="en-US" dirty="0">
              <a:solidFill>
                <a:srgbClr val="101820"/>
              </a:solidFill>
            </a:endParaRPr>
          </a:p>
          <a:p>
            <a:pPr>
              <a:lnSpc>
                <a:spcPts val="2800"/>
              </a:lnSpc>
              <a:spcBef>
                <a:spcPts val="1200"/>
              </a:spcBef>
              <a:spcAft>
                <a:spcPts val="600"/>
              </a:spcAft>
              <a:defRPr/>
            </a:pPr>
            <a:r>
              <a:rPr lang="en-US" b="1" dirty="0">
                <a:solidFill>
                  <a:srgbClr val="101820"/>
                </a:solidFill>
              </a:rPr>
              <a:t>Needs, Wants, and Obligations</a:t>
            </a:r>
            <a:r>
              <a:rPr lang="en-US" b="1" dirty="0">
                <a:solidFill>
                  <a:schemeClr val="accent6">
                    <a:lumMod val="75000"/>
                  </a:schemeClr>
                </a:solidFill>
              </a:rPr>
              <a:t>*</a:t>
            </a:r>
          </a:p>
          <a:p>
            <a:pPr>
              <a:defRPr/>
            </a:pPr>
            <a:r>
              <a:rPr lang="en-US" b="1" dirty="0">
                <a:solidFill>
                  <a:srgbClr val="101820"/>
                </a:solidFill>
              </a:rPr>
              <a:t>Needs</a:t>
            </a:r>
            <a:r>
              <a:rPr lang="en-US" dirty="0">
                <a:solidFill>
                  <a:srgbClr val="101820"/>
                </a:solidFill>
              </a:rPr>
              <a:t> are things you must have to live. </a:t>
            </a:r>
          </a:p>
          <a:p>
            <a:pPr>
              <a:defRPr/>
            </a:pPr>
            <a:r>
              <a:rPr lang="en-US" b="1" dirty="0">
                <a:solidFill>
                  <a:srgbClr val="101820"/>
                </a:solidFill>
              </a:rPr>
              <a:t>Wants</a:t>
            </a:r>
            <a:r>
              <a:rPr lang="en-US" dirty="0">
                <a:solidFill>
                  <a:srgbClr val="101820"/>
                </a:solidFill>
              </a:rPr>
              <a:t> are things you can survive without. </a:t>
            </a:r>
          </a:p>
          <a:p>
            <a:pPr>
              <a:defRPr/>
            </a:pPr>
            <a:r>
              <a:rPr lang="en-US" b="1" dirty="0">
                <a:solidFill>
                  <a:srgbClr val="101820"/>
                </a:solidFill>
              </a:rPr>
              <a:t>Obligations</a:t>
            </a:r>
            <a:r>
              <a:rPr lang="en-US" dirty="0">
                <a:solidFill>
                  <a:srgbClr val="101820"/>
                </a:solidFill>
              </a:rPr>
              <a:t> are things you must pay because you owe someone money (a car loan) or have been ordered to pay someone (child support).</a:t>
            </a:r>
          </a:p>
          <a:p>
            <a:pPr>
              <a:defRPr/>
            </a:pPr>
            <a:endParaRPr lang="en-US" dirty="0">
              <a:solidFill>
                <a:srgbClr val="101820"/>
              </a:solidFill>
            </a:endParaRPr>
          </a:p>
        </p:txBody>
      </p:sp>
      <p:sp>
        <p:nvSpPr>
          <p:cNvPr id="14" name="Title 3">
            <a:extLst>
              <a:ext uri="{FF2B5EF4-FFF2-40B4-BE49-F238E27FC236}">
                <a16:creationId xmlns:a16="http://schemas.microsoft.com/office/drawing/2014/main" id="{05946527-48E2-3040-8308-DEBD563E5361}"/>
              </a:ext>
            </a:extLst>
          </p:cNvPr>
          <p:cNvSpPr txBox="1">
            <a:spLocks/>
          </p:cNvSpPr>
          <p:nvPr/>
        </p:nvSpPr>
        <p:spPr>
          <a:xfrm>
            <a:off x="473409" y="5572047"/>
            <a:ext cx="10716767" cy="1158090"/>
          </a:xfrm>
          <a:prstGeom prst="rect">
            <a:avLst/>
          </a:prstGeom>
          <a:noFill/>
        </p:spPr>
        <p:txBody>
          <a:bodyPr>
            <a:normAutofit/>
          </a:bodyPr>
          <a:lst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a:lstStyle>
          <a:p>
            <a:pPr algn="ctr">
              <a:lnSpc>
                <a:spcPct val="170000"/>
              </a:lnSpc>
            </a:pPr>
            <a:r>
              <a:rPr lang="en-US" sz="2000" b="1" dirty="0">
                <a:solidFill>
                  <a:schemeClr val="accent6">
                    <a:lumMod val="75000"/>
                  </a:schemeClr>
                </a:solidFill>
              </a:rPr>
              <a:t>*The perceived difference between a need and a want is extremely personal and should be approached with respect and non-judgement.</a:t>
            </a:r>
          </a:p>
        </p:txBody>
      </p:sp>
      <p:sp>
        <p:nvSpPr>
          <p:cNvPr id="15" name="TextBox 14">
            <a:extLst>
              <a:ext uri="{FF2B5EF4-FFF2-40B4-BE49-F238E27FC236}">
                <a16:creationId xmlns:a16="http://schemas.microsoft.com/office/drawing/2014/main" id="{572BAFEB-70A8-634E-8C99-6704EA0DF866}"/>
              </a:ext>
            </a:extLst>
          </p:cNvPr>
          <p:cNvSpPr txBox="1"/>
          <p:nvPr/>
        </p:nvSpPr>
        <p:spPr>
          <a:xfrm>
            <a:off x="7713915" y="-1890811"/>
            <a:ext cx="5049780" cy="9664184"/>
          </a:xfrm>
          <a:prstGeom prst="rect">
            <a:avLst/>
          </a:prstGeom>
          <a:noFill/>
        </p:spPr>
        <p:txBody>
          <a:bodyPr wrap="none" rtlCol="0">
            <a:spAutoFit/>
          </a:bodyPr>
          <a:lstStyle/>
          <a:p>
            <a:r>
              <a:rPr lang="en-US" sz="62200" dirty="0">
                <a:solidFill>
                  <a:schemeClr val="bg2">
                    <a:lumMod val="50000"/>
                    <a:alpha val="12000"/>
                  </a:schemeClr>
                </a:solidFill>
              </a:rPr>
              <a:t>$</a:t>
            </a:r>
            <a:endParaRPr lang="en-US" sz="89500" dirty="0">
              <a:solidFill>
                <a:schemeClr val="bg2">
                  <a:lumMod val="50000"/>
                  <a:alpha val="12000"/>
                </a:schemeClr>
              </a:solidFill>
            </a:endParaRPr>
          </a:p>
        </p:txBody>
      </p:sp>
      <p:sp>
        <p:nvSpPr>
          <p:cNvPr id="16" name="TextBox 15">
            <a:extLst>
              <a:ext uri="{FF2B5EF4-FFF2-40B4-BE49-F238E27FC236}">
                <a16:creationId xmlns:a16="http://schemas.microsoft.com/office/drawing/2014/main" id="{F95A4F46-55E5-4B41-BDFE-925BF8588461}"/>
              </a:ext>
            </a:extLst>
          </p:cNvPr>
          <p:cNvSpPr txBox="1"/>
          <p:nvPr/>
        </p:nvSpPr>
        <p:spPr>
          <a:xfrm>
            <a:off x="7402630" y="-1890811"/>
            <a:ext cx="5049780" cy="9664184"/>
          </a:xfrm>
          <a:prstGeom prst="rect">
            <a:avLst/>
          </a:prstGeom>
          <a:noFill/>
        </p:spPr>
        <p:txBody>
          <a:bodyPr wrap="none" rtlCol="0">
            <a:spAutoFit/>
          </a:bodyPr>
          <a:lstStyle/>
          <a:p>
            <a:r>
              <a:rPr lang="en-US" sz="62200" dirty="0">
                <a:solidFill>
                  <a:schemeClr val="accent6">
                    <a:lumMod val="75000"/>
                    <a:alpha val="12000"/>
                  </a:schemeClr>
                </a:solidFill>
              </a:rPr>
              <a:t>$</a:t>
            </a:r>
            <a:endParaRPr lang="en-US" sz="89500" dirty="0">
              <a:solidFill>
                <a:schemeClr val="accent6">
                  <a:lumMod val="75000"/>
                  <a:alpha val="12000"/>
                </a:schemeClr>
              </a:solidFill>
            </a:endParaRPr>
          </a:p>
        </p:txBody>
      </p:sp>
    </p:spTree>
    <p:extLst>
      <p:ext uri="{BB962C8B-B14F-4D97-AF65-F5344CB8AC3E}">
        <p14:creationId xmlns:p14="http://schemas.microsoft.com/office/powerpoint/2010/main" val="244190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F55F09-8460-4E68-8E29-91D891AF7B72}"/>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itle 1">
            <a:extLst>
              <a:ext uri="{FF2B5EF4-FFF2-40B4-BE49-F238E27FC236}">
                <a16:creationId xmlns:a16="http://schemas.microsoft.com/office/drawing/2014/main" id="{37535E1D-9D9A-B34E-A7A9-4488CB053AC1}"/>
              </a:ext>
            </a:extLst>
          </p:cNvPr>
          <p:cNvSpPr txBox="1">
            <a:spLocks/>
          </p:cNvSpPr>
          <p:nvPr/>
        </p:nvSpPr>
        <p:spPr>
          <a:xfrm>
            <a:off x="283432" y="893208"/>
            <a:ext cx="4249657" cy="933847"/>
          </a:xfrm>
          <a:prstGeom prst="rect">
            <a:avLst/>
          </a:prstGeom>
          <a:solidFill>
            <a:schemeClr val="bg1"/>
          </a:solidFill>
        </p:spPr>
        <p:txBody>
          <a:bodyPr/>
          <a:lst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a:lstStyle>
          <a:p>
            <a:r>
              <a:rPr lang="en-US" b="1" dirty="0"/>
              <a:t>Performing Spending </a:t>
            </a:r>
          </a:p>
          <a:p>
            <a:r>
              <a:rPr lang="en-US" b="1" dirty="0"/>
              <a:t>Analyses</a:t>
            </a:r>
          </a:p>
        </p:txBody>
      </p:sp>
      <p:pic>
        <p:nvPicPr>
          <p:cNvPr id="10" name="Picture 2" descr="See http://files.consumerfinance.gov/f/documents/201701_cfpb_YMYG-Toolkit.pdf#page=147.&#10;&#10;Analyze Your Spending: Week: (space for week) for the Month of (space for month) On this worksheet, enter each amount from your receipts into its matching category column. Take care to make sure the entry also matches the correct date. Add each column. Add the total of all of the columns to get total spending for the week. Print and complete multiple copies of this sheet to analyze spending over the period of a month or longer. Day of the week. Childcare and education. Court+-ordered obligations. Debt payments, Eating out, Entertainment, Gifts and donations, Groceries, Healthcare, Household supplies, Housing and utilities, Personal care. Pets, Savings, Tools or other job-related expenses, Transportation, Total. ">
            <a:extLst>
              <a:ext uri="{FF2B5EF4-FFF2-40B4-BE49-F238E27FC236}">
                <a16:creationId xmlns:a16="http://schemas.microsoft.com/office/drawing/2014/main" id="{DA6ADD54-CF63-A04D-B94D-FA56ED3D2B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8121" y="1165215"/>
            <a:ext cx="7035070" cy="48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a:extLst>
              <a:ext uri="{FF2B5EF4-FFF2-40B4-BE49-F238E27FC236}">
                <a16:creationId xmlns:a16="http://schemas.microsoft.com/office/drawing/2014/main" id="{3BC70006-B74C-E444-91EE-0EDFF3630FED}"/>
              </a:ext>
            </a:extLst>
          </p:cNvPr>
          <p:cNvSpPr>
            <a:spLocks noGrp="1"/>
          </p:cNvSpPr>
          <p:nvPr>
            <p:ph idx="1"/>
          </p:nvPr>
        </p:nvSpPr>
        <p:spPr>
          <a:xfrm>
            <a:off x="390674" y="2112437"/>
            <a:ext cx="3992615" cy="4054278"/>
          </a:xfrm>
        </p:spPr>
        <p:txBody>
          <a:bodyPr>
            <a:noAutofit/>
          </a:bodyPr>
          <a:lstStyle/>
          <a:p>
            <a:pPr marL="0" indent="0">
              <a:lnSpc>
                <a:spcPct val="100000"/>
              </a:lnSpc>
              <a:spcBef>
                <a:spcPts val="1200"/>
              </a:spcBef>
              <a:spcAft>
                <a:spcPts val="600"/>
              </a:spcAft>
              <a:buNone/>
              <a:defRPr/>
            </a:pPr>
            <a:r>
              <a:rPr lang="en-US" sz="1800" dirty="0">
                <a:solidFill>
                  <a:srgbClr val="101820"/>
                </a:solidFill>
              </a:rPr>
              <a:t>Helps to visualize </a:t>
            </a:r>
            <a:r>
              <a:rPr lang="en-US" sz="1800" b="1" dirty="0">
                <a:solidFill>
                  <a:srgbClr val="101820"/>
                </a:solidFill>
              </a:rPr>
              <a:t>habit </a:t>
            </a:r>
            <a:r>
              <a:rPr lang="en-US" sz="1800" dirty="0">
                <a:solidFill>
                  <a:srgbClr val="101820"/>
                </a:solidFill>
              </a:rPr>
              <a:t>as it relates to </a:t>
            </a:r>
            <a:r>
              <a:rPr lang="en-US" sz="1800" b="1" dirty="0">
                <a:solidFill>
                  <a:srgbClr val="101820"/>
                </a:solidFill>
              </a:rPr>
              <a:t>needs</a:t>
            </a:r>
            <a:r>
              <a:rPr lang="en-US" sz="1800" dirty="0">
                <a:solidFill>
                  <a:srgbClr val="101820"/>
                </a:solidFill>
              </a:rPr>
              <a:t> and </a:t>
            </a:r>
            <a:r>
              <a:rPr lang="en-US" sz="1800" b="1" dirty="0">
                <a:solidFill>
                  <a:srgbClr val="101820"/>
                </a:solidFill>
              </a:rPr>
              <a:t>wants*</a:t>
            </a:r>
          </a:p>
          <a:p>
            <a:pPr marL="0" indent="0">
              <a:lnSpc>
                <a:spcPct val="100000"/>
              </a:lnSpc>
              <a:spcBef>
                <a:spcPts val="1200"/>
              </a:spcBef>
              <a:spcAft>
                <a:spcPts val="600"/>
              </a:spcAft>
              <a:buNone/>
              <a:defRPr/>
            </a:pPr>
            <a:r>
              <a:rPr lang="en-US" sz="1800" dirty="0">
                <a:solidFill>
                  <a:srgbClr val="101820"/>
                </a:solidFill>
              </a:rPr>
              <a:t>Can be altered to suit </a:t>
            </a:r>
            <a:r>
              <a:rPr lang="en-US" sz="1800" b="1" dirty="0">
                <a:solidFill>
                  <a:srgbClr val="101820"/>
                </a:solidFill>
              </a:rPr>
              <a:t>daily, weekly</a:t>
            </a:r>
            <a:r>
              <a:rPr lang="en-US" sz="1800" dirty="0">
                <a:solidFill>
                  <a:srgbClr val="101820"/>
                </a:solidFill>
              </a:rPr>
              <a:t> or </a:t>
            </a:r>
            <a:r>
              <a:rPr lang="en-US" sz="1800" b="1" dirty="0">
                <a:solidFill>
                  <a:srgbClr val="101820"/>
                </a:solidFill>
              </a:rPr>
              <a:t>monthly </a:t>
            </a:r>
            <a:r>
              <a:rPr lang="en-US" sz="1800" dirty="0">
                <a:solidFill>
                  <a:srgbClr val="101820"/>
                </a:solidFill>
              </a:rPr>
              <a:t>tracking.</a:t>
            </a:r>
          </a:p>
          <a:p>
            <a:pPr marL="0" indent="0">
              <a:lnSpc>
                <a:spcPct val="100000"/>
              </a:lnSpc>
              <a:spcBef>
                <a:spcPts val="1200"/>
              </a:spcBef>
              <a:spcAft>
                <a:spcPts val="600"/>
              </a:spcAft>
              <a:buNone/>
              <a:defRPr/>
            </a:pPr>
            <a:r>
              <a:rPr lang="en-US" sz="1800" dirty="0">
                <a:solidFill>
                  <a:srgbClr val="101820"/>
                </a:solidFill>
              </a:rPr>
              <a:t>Categories should be created </a:t>
            </a:r>
            <a:r>
              <a:rPr lang="en-US" sz="1800" b="1" dirty="0">
                <a:solidFill>
                  <a:srgbClr val="101820"/>
                </a:solidFill>
              </a:rPr>
              <a:t>with</a:t>
            </a:r>
            <a:r>
              <a:rPr lang="en-US" sz="1800" dirty="0">
                <a:solidFill>
                  <a:srgbClr val="101820"/>
                </a:solidFill>
              </a:rPr>
              <a:t> the client, not </a:t>
            </a:r>
            <a:r>
              <a:rPr lang="en-US" sz="1800" b="1" dirty="0">
                <a:solidFill>
                  <a:srgbClr val="101820"/>
                </a:solidFill>
              </a:rPr>
              <a:t>for</a:t>
            </a:r>
            <a:r>
              <a:rPr lang="en-US" sz="1800" dirty="0">
                <a:solidFill>
                  <a:srgbClr val="101820"/>
                </a:solidFill>
              </a:rPr>
              <a:t> the client</a:t>
            </a:r>
          </a:p>
          <a:p>
            <a:pPr marL="0" indent="0">
              <a:lnSpc>
                <a:spcPct val="100000"/>
              </a:lnSpc>
              <a:spcBef>
                <a:spcPts val="1200"/>
              </a:spcBef>
              <a:spcAft>
                <a:spcPts val="600"/>
              </a:spcAft>
              <a:buNone/>
              <a:defRPr/>
            </a:pPr>
            <a:r>
              <a:rPr lang="en-US" sz="1800" b="1" dirty="0">
                <a:solidFill>
                  <a:srgbClr val="101820"/>
                </a:solidFill>
              </a:rPr>
              <a:t>Define</a:t>
            </a:r>
            <a:r>
              <a:rPr lang="en-US" sz="1800" dirty="0">
                <a:solidFill>
                  <a:srgbClr val="101820"/>
                </a:solidFill>
              </a:rPr>
              <a:t> analysis; what does a spending analysis mean to you and your client?</a:t>
            </a:r>
            <a:endParaRPr lang="en-US" sz="1800" b="1" dirty="0">
              <a:solidFill>
                <a:srgbClr val="101820"/>
              </a:solidFill>
            </a:endParaRPr>
          </a:p>
        </p:txBody>
      </p:sp>
      <p:sp>
        <p:nvSpPr>
          <p:cNvPr id="17" name="TextBox 16">
            <a:extLst>
              <a:ext uri="{FF2B5EF4-FFF2-40B4-BE49-F238E27FC236}">
                <a16:creationId xmlns:a16="http://schemas.microsoft.com/office/drawing/2014/main" id="{010B44DC-E022-8D4F-B40D-908D03A9277E}"/>
              </a:ext>
            </a:extLst>
          </p:cNvPr>
          <p:cNvSpPr txBox="1"/>
          <p:nvPr/>
        </p:nvSpPr>
        <p:spPr>
          <a:xfrm>
            <a:off x="1809345" y="6303523"/>
            <a:ext cx="10118678" cy="338554"/>
          </a:xfrm>
          <a:prstGeom prst="rect">
            <a:avLst/>
          </a:prstGeom>
          <a:noFill/>
        </p:spPr>
        <p:txBody>
          <a:bodyPr wrap="square" rtlCol="0">
            <a:spAutoFit/>
          </a:bodyPr>
          <a:lstStyle/>
          <a:p>
            <a:r>
              <a:rPr lang="en-US" sz="1600" i="1" dirty="0"/>
              <a:t>*Reminder: needs and wants are a sensitive subject and should always be approached with empathy</a:t>
            </a:r>
          </a:p>
        </p:txBody>
      </p:sp>
    </p:spTree>
    <p:extLst>
      <p:ext uri="{BB962C8B-B14F-4D97-AF65-F5344CB8AC3E}">
        <p14:creationId xmlns:p14="http://schemas.microsoft.com/office/powerpoint/2010/main" val="46049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sz="half" idx="1"/>
          </p:nvPr>
        </p:nvSpPr>
        <p:spPr/>
        <p:txBody>
          <a:bodyPr/>
          <a:lstStyle/>
          <a:p>
            <a:pPr marL="0" indent="0">
              <a:buNone/>
            </a:pPr>
            <a:r>
              <a:rPr lang="en-US" dirty="0"/>
              <a:t>The purpose of this training is to provide you with:</a:t>
            </a:r>
          </a:p>
          <a:p>
            <a:pPr indent="-342900">
              <a:buFont typeface="Wingdings" panose="05000000000000000000" pitchFamily="2" charset="2"/>
              <a:buChar char="§"/>
            </a:pPr>
            <a:r>
              <a:rPr lang="en-US" dirty="0"/>
              <a:t>An orientation to </a:t>
            </a:r>
            <a:r>
              <a:rPr lang="en-US" i="1" dirty="0"/>
              <a:t>Your Money, Your Goals</a:t>
            </a:r>
            <a:r>
              <a:rPr lang="en-US" dirty="0"/>
              <a:t>, a financial empowerment </a:t>
            </a:r>
            <a:r>
              <a:rPr lang="en-US" b="1" dirty="0">
                <a:solidFill>
                  <a:schemeClr val="accent5"/>
                </a:solidFill>
              </a:rPr>
              <a:t>toolkit</a:t>
            </a:r>
            <a:r>
              <a:rPr lang="en-US" dirty="0"/>
              <a:t>;</a:t>
            </a:r>
          </a:p>
          <a:p>
            <a:pPr indent="-342900">
              <a:buFont typeface="Wingdings" panose="05000000000000000000" pitchFamily="2" charset="2"/>
              <a:buChar char="§"/>
            </a:pPr>
            <a:r>
              <a:rPr lang="en-US" dirty="0"/>
              <a:t>An overview of the training for service providers; </a:t>
            </a:r>
          </a:p>
          <a:p>
            <a:pPr indent="-342900">
              <a:buFont typeface="Wingdings" panose="05000000000000000000" pitchFamily="2" charset="2"/>
              <a:buChar char="§"/>
            </a:pPr>
            <a:r>
              <a:rPr lang="en-US" dirty="0"/>
              <a:t>Strategies for using the toolkit, and</a:t>
            </a:r>
          </a:p>
          <a:p>
            <a:pPr indent="-342900">
              <a:buFont typeface="Wingdings" panose="05000000000000000000" pitchFamily="2" charset="2"/>
              <a:buChar char="§"/>
            </a:pPr>
            <a:r>
              <a:rPr lang="en-US" dirty="0"/>
              <a:t>The tools, knowledge, and confidence to use the toolkit and provide training on the use of the toolkit to your staff or partners in your community or state.</a:t>
            </a:r>
          </a:p>
        </p:txBody>
      </p:sp>
      <p:sp>
        <p:nvSpPr>
          <p:cNvPr id="2" name="Title 1"/>
          <p:cNvSpPr>
            <a:spLocks noGrp="1"/>
          </p:cNvSpPr>
          <p:nvPr>
            <p:ph type="title"/>
          </p:nvPr>
        </p:nvSpPr>
        <p:spPr>
          <a:xfrm>
            <a:off x="738188" y="457201"/>
            <a:ext cx="10715627" cy="934277"/>
          </a:xfrm>
          <a:solidFill>
            <a:schemeClr val="bg1"/>
          </a:solidFill>
        </p:spPr>
        <p:txBody>
          <a:bodyPr>
            <a:normAutofit/>
          </a:bodyPr>
          <a:lstStyle/>
          <a:p>
            <a:r>
              <a:rPr lang="en-US" sz="3200" b="1" dirty="0"/>
              <a:t>Training Purpose &amp; Objectives</a:t>
            </a:r>
          </a:p>
        </p:txBody>
      </p:sp>
      <p:sp>
        <p:nvSpPr>
          <p:cNvPr id="3" name="Content Placeholder 2">
            <a:extLst>
              <a:ext uri="{FF2B5EF4-FFF2-40B4-BE49-F238E27FC236}">
                <a16:creationId xmlns:a16="http://schemas.microsoft.com/office/drawing/2014/main" id="{DAF21124-559D-4B21-9E1B-FB8794531CE1}"/>
              </a:ext>
            </a:extLst>
          </p:cNvPr>
          <p:cNvSpPr>
            <a:spLocks noGrp="1"/>
          </p:cNvSpPr>
          <p:nvPr>
            <p:ph sz="half" idx="2"/>
          </p:nvPr>
        </p:nvSpPr>
        <p:spPr/>
        <p:txBody>
          <a:bodyPr/>
          <a:lstStyle/>
          <a:p>
            <a:pPr marL="0" indent="0">
              <a:buNone/>
            </a:pPr>
            <a:r>
              <a:rPr lang="en-US" dirty="0"/>
              <a:t>By the end of the training, you will be able to:</a:t>
            </a:r>
            <a:endParaRPr lang="en-US"/>
          </a:p>
          <a:p>
            <a:pPr indent="-347345"/>
            <a:r>
              <a:rPr lang="en-US" dirty="0"/>
              <a:t>Explain key financial empowerment concepts presented in </a:t>
            </a:r>
            <a:r>
              <a:rPr lang="en-US" i="1" dirty="0"/>
              <a:t>Your Money, Your Goals</a:t>
            </a:r>
            <a:r>
              <a:rPr lang="en-US" dirty="0"/>
              <a:t>.</a:t>
            </a:r>
          </a:p>
          <a:p>
            <a:pPr indent="-347345"/>
            <a:r>
              <a:rPr lang="en-US" dirty="0"/>
              <a:t>Access and use tools and materials available at </a:t>
            </a:r>
            <a:r>
              <a:rPr lang="en-US" u="sng" dirty="0">
                <a:hlinkClick r:id="rId3"/>
              </a:rPr>
              <a:t>www.consumerfinance.gov</a:t>
            </a:r>
            <a:r>
              <a:rPr lang="en-US" u="sng" dirty="0"/>
              <a:t>.</a:t>
            </a:r>
            <a:endParaRPr lang="en-US" dirty="0"/>
          </a:p>
          <a:p>
            <a:pPr indent="-347345"/>
            <a:r>
              <a:rPr lang="en-US" b="1" dirty="0"/>
              <a:t>Utilize and equip your organization's staff and volunteers with </a:t>
            </a:r>
            <a:r>
              <a:rPr lang="en-US" b="1" i="1" dirty="0"/>
              <a:t>Your Money, Your Goals </a:t>
            </a:r>
            <a:r>
              <a:rPr lang="en-US" b="1" dirty="0"/>
              <a:t>through your own trainings and one-on-one instruction</a:t>
            </a:r>
            <a:r>
              <a:rPr lang="en-US" dirty="0"/>
              <a:t>.</a:t>
            </a:r>
          </a:p>
        </p:txBody>
      </p:sp>
      <p:sp>
        <p:nvSpPr>
          <p:cNvPr id="5" name="Rectangle 4">
            <a:extLst>
              <a:ext uri="{FF2B5EF4-FFF2-40B4-BE49-F238E27FC236}">
                <a16:creationId xmlns:a16="http://schemas.microsoft.com/office/drawing/2014/main" id="{B35F3541-0F2B-E446-B0B7-BB9BF2F06580}"/>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703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F55F09-8460-4E68-8E29-91D891AF7B72}"/>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itle 1">
            <a:extLst>
              <a:ext uri="{FF2B5EF4-FFF2-40B4-BE49-F238E27FC236}">
                <a16:creationId xmlns:a16="http://schemas.microsoft.com/office/drawing/2014/main" id="{37535E1D-9D9A-B34E-A7A9-4488CB053AC1}"/>
              </a:ext>
            </a:extLst>
          </p:cNvPr>
          <p:cNvSpPr txBox="1">
            <a:spLocks/>
          </p:cNvSpPr>
          <p:nvPr/>
        </p:nvSpPr>
        <p:spPr>
          <a:xfrm>
            <a:off x="390673" y="834842"/>
            <a:ext cx="5951405" cy="933847"/>
          </a:xfrm>
          <a:prstGeom prst="rect">
            <a:avLst/>
          </a:prstGeom>
          <a:solidFill>
            <a:schemeClr val="bg1"/>
          </a:solidFill>
        </p:spPr>
        <p:txBody>
          <a:bodyPr/>
          <a:lst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a:lstStyle>
          <a:p>
            <a:r>
              <a:rPr lang="en-US" sz="2400" b="1" dirty="0"/>
              <a:t>Performing Spending  Analyses</a:t>
            </a:r>
          </a:p>
        </p:txBody>
      </p:sp>
      <p:sp>
        <p:nvSpPr>
          <p:cNvPr id="16" name="Content Placeholder 2">
            <a:extLst>
              <a:ext uri="{FF2B5EF4-FFF2-40B4-BE49-F238E27FC236}">
                <a16:creationId xmlns:a16="http://schemas.microsoft.com/office/drawing/2014/main" id="{3BC70006-B74C-E444-91EE-0EDFF3630FED}"/>
              </a:ext>
            </a:extLst>
          </p:cNvPr>
          <p:cNvSpPr>
            <a:spLocks noGrp="1"/>
          </p:cNvSpPr>
          <p:nvPr>
            <p:ph idx="1"/>
          </p:nvPr>
        </p:nvSpPr>
        <p:spPr>
          <a:xfrm>
            <a:off x="567842" y="1587144"/>
            <a:ext cx="5344865" cy="4054278"/>
          </a:xfrm>
        </p:spPr>
        <p:txBody>
          <a:bodyPr>
            <a:noAutofit/>
          </a:bodyPr>
          <a:lstStyle/>
          <a:p>
            <a:pPr marL="0" indent="0">
              <a:lnSpc>
                <a:spcPct val="100000"/>
              </a:lnSpc>
              <a:spcBef>
                <a:spcPts val="1200"/>
              </a:spcBef>
              <a:spcAft>
                <a:spcPts val="600"/>
              </a:spcAft>
              <a:buNone/>
              <a:defRPr/>
            </a:pPr>
            <a:r>
              <a:rPr lang="en-US" sz="1800" b="1" dirty="0">
                <a:solidFill>
                  <a:srgbClr val="101820"/>
                </a:solidFill>
              </a:rPr>
              <a:t>Define </a:t>
            </a:r>
            <a:r>
              <a:rPr lang="en-US" sz="1800" dirty="0">
                <a:solidFill>
                  <a:srgbClr val="101820"/>
                </a:solidFill>
              </a:rPr>
              <a:t>what the analysis is for and what the analyses will mean for the </a:t>
            </a:r>
            <a:r>
              <a:rPr lang="en-US" sz="1800" b="1" dirty="0">
                <a:solidFill>
                  <a:srgbClr val="101820"/>
                </a:solidFill>
              </a:rPr>
              <a:t>future.</a:t>
            </a:r>
          </a:p>
          <a:p>
            <a:pPr marL="0" indent="0">
              <a:lnSpc>
                <a:spcPct val="100000"/>
              </a:lnSpc>
              <a:spcBef>
                <a:spcPts val="1200"/>
              </a:spcBef>
              <a:spcAft>
                <a:spcPts val="600"/>
              </a:spcAft>
              <a:buNone/>
              <a:defRPr/>
            </a:pPr>
            <a:r>
              <a:rPr lang="en-US" sz="1800" dirty="0">
                <a:solidFill>
                  <a:srgbClr val="101820"/>
                </a:solidFill>
              </a:rPr>
              <a:t>What spending </a:t>
            </a:r>
            <a:r>
              <a:rPr lang="en-US" sz="1800" b="1" dirty="0">
                <a:solidFill>
                  <a:srgbClr val="101820"/>
                </a:solidFill>
              </a:rPr>
              <a:t>can be eliminated</a:t>
            </a:r>
            <a:r>
              <a:rPr lang="en-US" sz="1800" dirty="0">
                <a:solidFill>
                  <a:srgbClr val="101820"/>
                </a:solidFill>
              </a:rPr>
              <a:t>?* </a:t>
            </a:r>
            <a:br>
              <a:rPr lang="en-US" sz="1800" dirty="0">
                <a:solidFill>
                  <a:srgbClr val="101820"/>
                </a:solidFill>
              </a:rPr>
            </a:br>
            <a:r>
              <a:rPr lang="en-US" sz="1800" dirty="0">
                <a:solidFill>
                  <a:srgbClr val="101820"/>
                </a:solidFill>
              </a:rPr>
              <a:t>	</a:t>
            </a:r>
            <a:r>
              <a:rPr lang="en-US" sz="1800" i="1" dirty="0">
                <a:solidFill>
                  <a:srgbClr val="101820"/>
                </a:solidFill>
              </a:rPr>
              <a:t>What can you live without? Is that a 	sustainable loss?</a:t>
            </a:r>
          </a:p>
          <a:p>
            <a:pPr marL="0" indent="0">
              <a:lnSpc>
                <a:spcPct val="100000"/>
              </a:lnSpc>
              <a:spcBef>
                <a:spcPts val="1200"/>
              </a:spcBef>
              <a:spcAft>
                <a:spcPts val="600"/>
              </a:spcAft>
              <a:buNone/>
              <a:defRPr/>
            </a:pPr>
            <a:r>
              <a:rPr lang="en-US" sz="1800" dirty="0">
                <a:solidFill>
                  <a:srgbClr val="101820"/>
                </a:solidFill>
              </a:rPr>
              <a:t>What spending can be </a:t>
            </a:r>
            <a:r>
              <a:rPr lang="en-US" sz="1800" b="1" dirty="0">
                <a:solidFill>
                  <a:srgbClr val="101820"/>
                </a:solidFill>
              </a:rPr>
              <a:t>reduced</a:t>
            </a:r>
            <a:r>
              <a:rPr lang="en-US" sz="1800" dirty="0">
                <a:solidFill>
                  <a:srgbClr val="101820"/>
                </a:solidFill>
              </a:rPr>
              <a:t>?*</a:t>
            </a:r>
            <a:br>
              <a:rPr lang="en-US" sz="1800" dirty="0">
                <a:solidFill>
                  <a:srgbClr val="101820"/>
                </a:solidFill>
              </a:rPr>
            </a:br>
            <a:r>
              <a:rPr lang="en-US" sz="1800" dirty="0">
                <a:solidFill>
                  <a:srgbClr val="101820"/>
                </a:solidFill>
              </a:rPr>
              <a:t>	</a:t>
            </a:r>
            <a:r>
              <a:rPr lang="en-US" sz="1800" i="1" dirty="0">
                <a:solidFill>
                  <a:srgbClr val="101820"/>
                </a:solidFill>
              </a:rPr>
              <a:t>Where is there wiggle room? What can we 	live without for </a:t>
            </a:r>
            <a:r>
              <a:rPr lang="en-US" sz="1800" b="1" i="1" dirty="0">
                <a:solidFill>
                  <a:srgbClr val="101820"/>
                </a:solidFill>
              </a:rPr>
              <a:t>x</a:t>
            </a:r>
            <a:r>
              <a:rPr lang="en-US" sz="1800" i="1" dirty="0">
                <a:solidFill>
                  <a:srgbClr val="101820"/>
                </a:solidFill>
              </a:rPr>
              <a:t> amount of time?</a:t>
            </a:r>
          </a:p>
          <a:p>
            <a:pPr marL="0" indent="0">
              <a:lnSpc>
                <a:spcPct val="100000"/>
              </a:lnSpc>
              <a:spcBef>
                <a:spcPts val="1200"/>
              </a:spcBef>
              <a:spcAft>
                <a:spcPts val="600"/>
              </a:spcAft>
              <a:buNone/>
              <a:defRPr/>
            </a:pPr>
            <a:r>
              <a:rPr lang="en-US" sz="1800" dirty="0">
                <a:solidFill>
                  <a:srgbClr val="101820"/>
                </a:solidFill>
              </a:rPr>
              <a:t>What spending </a:t>
            </a:r>
            <a:r>
              <a:rPr lang="en-US" sz="1800" b="1" dirty="0">
                <a:solidFill>
                  <a:srgbClr val="101820"/>
                </a:solidFill>
              </a:rPr>
              <a:t>cannot be cut</a:t>
            </a:r>
            <a:r>
              <a:rPr lang="en-US" sz="1800" dirty="0">
                <a:solidFill>
                  <a:srgbClr val="101820"/>
                </a:solidFill>
              </a:rPr>
              <a:t>?*</a:t>
            </a:r>
            <a:br>
              <a:rPr lang="en-US" sz="1800" dirty="0">
                <a:solidFill>
                  <a:srgbClr val="101820"/>
                </a:solidFill>
              </a:rPr>
            </a:br>
            <a:r>
              <a:rPr lang="en-US" sz="1800" dirty="0">
                <a:solidFill>
                  <a:srgbClr val="101820"/>
                </a:solidFill>
              </a:rPr>
              <a:t>	</a:t>
            </a:r>
            <a:r>
              <a:rPr lang="en-US" sz="1800" i="1" dirty="0">
                <a:solidFill>
                  <a:srgbClr val="101820"/>
                </a:solidFill>
              </a:rPr>
              <a:t>What do we “need” to live? What bills are we 	responsible for?</a:t>
            </a:r>
            <a:endParaRPr lang="en-US" sz="1800" dirty="0">
              <a:solidFill>
                <a:srgbClr val="101820"/>
              </a:solidFill>
            </a:endParaRPr>
          </a:p>
        </p:txBody>
      </p:sp>
      <p:sp>
        <p:nvSpPr>
          <p:cNvPr id="17" name="TextBox 16">
            <a:extLst>
              <a:ext uri="{FF2B5EF4-FFF2-40B4-BE49-F238E27FC236}">
                <a16:creationId xmlns:a16="http://schemas.microsoft.com/office/drawing/2014/main" id="{010B44DC-E022-8D4F-B40D-908D03A9277E}"/>
              </a:ext>
            </a:extLst>
          </p:cNvPr>
          <p:cNvSpPr txBox="1"/>
          <p:nvPr/>
        </p:nvSpPr>
        <p:spPr>
          <a:xfrm>
            <a:off x="1809345" y="6303523"/>
            <a:ext cx="10118678" cy="338554"/>
          </a:xfrm>
          <a:prstGeom prst="rect">
            <a:avLst/>
          </a:prstGeom>
          <a:noFill/>
        </p:spPr>
        <p:txBody>
          <a:bodyPr wrap="square" rtlCol="0">
            <a:spAutoFit/>
          </a:bodyPr>
          <a:lstStyle/>
          <a:p>
            <a:r>
              <a:rPr lang="en-US" sz="1600" i="1" dirty="0"/>
              <a:t>*Reminder: needs and wants are a sensitive subject and should always be approached with empathy</a:t>
            </a:r>
          </a:p>
        </p:txBody>
      </p:sp>
      <p:pic>
        <p:nvPicPr>
          <p:cNvPr id="7" name="Picture 2" descr="See http://files.consumerfinance.gov/f/documents/201701_cfpb_YMYG-Toolkit.pdf#page=148.&#10;&#10;Review your spending tracker. Which items cannot be cut or reduced? List these in the chart below. When you make your cash flow budget, you will just fill these in.&#10;Spending that cannot be cut/Reason; Are there items that can be completely eliminated? If yes, the money you spend on these items can be used on other things like saving for emergencies or goals or paying down debt. Spending that can be eliminated/Steps to eliminate&#10;Are there items that can be realistically reduced? If yes, list them below. Set new spending targets for these items and include them in your cash flow. Spending that can be reduced/New spending target">
            <a:extLst>
              <a:ext uri="{FF2B5EF4-FFF2-40B4-BE49-F238E27FC236}">
                <a16:creationId xmlns:a16="http://schemas.microsoft.com/office/drawing/2014/main" id="{B93B6D2A-BBD5-314F-A0A3-6F3D13C68F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2079" y="589810"/>
            <a:ext cx="5156572" cy="53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69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3D0063-26BD-A148-AB41-274BC3615AAC}"/>
              </a:ext>
            </a:extLst>
          </p:cNvPr>
          <p:cNvSpPr txBox="1"/>
          <p:nvPr/>
        </p:nvSpPr>
        <p:spPr>
          <a:xfrm>
            <a:off x="218258" y="-1812990"/>
            <a:ext cx="5049780" cy="9664184"/>
          </a:xfrm>
          <a:prstGeom prst="rect">
            <a:avLst/>
          </a:prstGeom>
          <a:noFill/>
        </p:spPr>
        <p:txBody>
          <a:bodyPr wrap="none" rtlCol="0">
            <a:spAutoFit/>
          </a:bodyPr>
          <a:lstStyle/>
          <a:p>
            <a:r>
              <a:rPr lang="en-US" sz="62200" dirty="0">
                <a:solidFill>
                  <a:schemeClr val="accent6">
                    <a:lumMod val="75000"/>
                    <a:alpha val="12000"/>
                  </a:schemeClr>
                </a:solidFill>
              </a:rPr>
              <a:t>$</a:t>
            </a:r>
            <a:endParaRPr lang="en-US" sz="89500" dirty="0">
              <a:solidFill>
                <a:schemeClr val="accent6">
                  <a:lumMod val="75000"/>
                  <a:alpha val="12000"/>
                </a:schemeClr>
              </a:solidFill>
            </a:endParaRPr>
          </a:p>
        </p:txBody>
      </p:sp>
      <p:sp>
        <p:nvSpPr>
          <p:cNvPr id="2" name="Slide Number Placeholder 1">
            <a:extLst>
              <a:ext uri="{FF2B5EF4-FFF2-40B4-BE49-F238E27FC236}">
                <a16:creationId xmlns:a16="http://schemas.microsoft.com/office/drawing/2014/main" id="{85D0964E-193C-E04B-B856-B711702AE230}"/>
              </a:ext>
            </a:extLst>
          </p:cNvPr>
          <p:cNvSpPr>
            <a:spLocks noGrp="1"/>
          </p:cNvSpPr>
          <p:nvPr>
            <p:ph type="sldNum" sz="quarter" idx="10"/>
          </p:nvPr>
        </p:nvSpPr>
        <p:spPr/>
        <p:txBody>
          <a:bodyPr/>
          <a:lstStyle/>
          <a:p>
            <a:fld id="{FFFFFB03-6426-44DC-A3A5-3C17110B64AE}" type="slidenum">
              <a:rPr lang="en-US" smtClean="0"/>
              <a:pPr/>
              <a:t>21</a:t>
            </a:fld>
            <a:endParaRPr lang="en-US" dirty="0"/>
          </a:p>
        </p:txBody>
      </p:sp>
      <p:sp>
        <p:nvSpPr>
          <p:cNvPr id="7" name="Title 1">
            <a:extLst>
              <a:ext uri="{FF2B5EF4-FFF2-40B4-BE49-F238E27FC236}">
                <a16:creationId xmlns:a16="http://schemas.microsoft.com/office/drawing/2014/main" id="{18334D0C-1321-9B4B-83FD-B3D458623E18}"/>
              </a:ext>
            </a:extLst>
          </p:cNvPr>
          <p:cNvSpPr txBox="1">
            <a:spLocks/>
          </p:cNvSpPr>
          <p:nvPr/>
        </p:nvSpPr>
        <p:spPr>
          <a:xfrm>
            <a:off x="390673" y="834842"/>
            <a:ext cx="5951405" cy="933847"/>
          </a:xfrm>
          <a:prstGeom prst="rect">
            <a:avLst/>
          </a:prstGeom>
          <a:noFill/>
        </p:spPr>
        <p:txBody>
          <a:bodyPr/>
          <a:lst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a:lstStyle>
          <a:p>
            <a:r>
              <a:rPr lang="en-US" sz="2400" b="1" dirty="0"/>
              <a:t>Responding to Spending Analyses</a:t>
            </a:r>
          </a:p>
        </p:txBody>
      </p:sp>
      <p:sp>
        <p:nvSpPr>
          <p:cNvPr id="9" name="Content Placeholder 2">
            <a:extLst>
              <a:ext uri="{FF2B5EF4-FFF2-40B4-BE49-F238E27FC236}">
                <a16:creationId xmlns:a16="http://schemas.microsoft.com/office/drawing/2014/main" id="{FFFEBBD0-C3F5-3344-895A-AE8D20DCA01F}"/>
              </a:ext>
            </a:extLst>
          </p:cNvPr>
          <p:cNvSpPr txBox="1">
            <a:spLocks/>
          </p:cNvSpPr>
          <p:nvPr/>
        </p:nvSpPr>
        <p:spPr>
          <a:xfrm>
            <a:off x="390673" y="1535225"/>
            <a:ext cx="4877365" cy="4636975"/>
          </a:xfrm>
          <a:prstGeom prst="rect">
            <a:avLst/>
          </a:prstGeom>
        </p:spPr>
        <p:txBody>
          <a:bodyPr>
            <a:noAutofit/>
          </a:bodyPr>
          <a:lstStyle>
            <a:lvl1pPr marL="0" indent="0" algn="l" defTabSz="457200" rtl="0" eaLnBrk="0" fontAlgn="base" hangingPunct="0">
              <a:lnSpc>
                <a:spcPts val="2600"/>
              </a:lnSpc>
              <a:spcBef>
                <a:spcPts val="1000"/>
              </a:spcBef>
              <a:spcAft>
                <a:spcPct val="0"/>
              </a:spcAft>
              <a:buClr>
                <a:schemeClr val="accent3">
                  <a:lumMod val="75000"/>
                </a:schemeClr>
              </a:buClr>
              <a:buFont typeface="Wingdings" panose="05000000000000000000" pitchFamily="2" charset="2"/>
              <a:buNone/>
              <a:defRPr lang="en-US" altLang="en-US" sz="2200" kern="1200" dirty="0" smtClean="0">
                <a:solidFill>
                  <a:schemeClr val="tx1"/>
                </a:solidFill>
                <a:latin typeface="+mn-lt"/>
                <a:ea typeface="+mn-ea"/>
                <a:cs typeface="+mn-cs"/>
              </a:defRPr>
            </a:lvl1pPr>
            <a:lvl2pPr marL="742950" indent="-285750" algn="l" defTabSz="457200" rtl="0" eaLnBrk="0" fontAlgn="base" hangingPunct="0">
              <a:lnSpc>
                <a:spcPts val="2400"/>
              </a:lnSpc>
              <a:spcBef>
                <a:spcPts val="1000"/>
              </a:spcBef>
              <a:spcAft>
                <a:spcPct val="0"/>
              </a:spcAft>
              <a:buClr>
                <a:schemeClr val="accent3">
                  <a:lumMod val="75000"/>
                </a:schemeClr>
              </a:buClr>
              <a:buSzPct val="50000"/>
              <a:buFont typeface="Wingdings" panose="05000000000000000000" pitchFamily="2" charset="2"/>
              <a:buChar char=""/>
              <a:defRPr lang="en-US" altLang="en-US" sz="2000" kern="1200" dirty="0" smtClean="0">
                <a:solidFill>
                  <a:schemeClr val="tx1"/>
                </a:solidFill>
                <a:latin typeface="+mn-lt"/>
                <a:ea typeface="+mn-ea"/>
                <a:cs typeface="+mn-cs"/>
              </a:defRPr>
            </a:lvl2pPr>
            <a:lvl3pPr marL="1143000" indent="-228600" algn="l" defTabSz="457200" rtl="0" eaLnBrk="0" fontAlgn="base" hangingPunct="0">
              <a:spcBef>
                <a:spcPts val="1000"/>
              </a:spcBef>
              <a:spcAft>
                <a:spcPct val="0"/>
              </a:spcAft>
              <a:buClr>
                <a:schemeClr val="accent3">
                  <a:lumMod val="75000"/>
                </a:schemeClr>
              </a:buClr>
              <a:buFont typeface="Arial" panose="020B0604020202020204" pitchFamily="34" charset="0"/>
              <a:buChar char="•"/>
              <a:defRPr lang="en-US" altLang="en-US" sz="1800" kern="1200" dirty="0" smtClean="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defRPr/>
            </a:pPr>
            <a:r>
              <a:rPr lang="en-US" sz="2000" b="1" dirty="0">
                <a:solidFill>
                  <a:srgbClr val="101820"/>
                </a:solidFill>
              </a:rPr>
              <a:t>Create</a:t>
            </a:r>
            <a:r>
              <a:rPr lang="en-US" sz="2000" dirty="0">
                <a:solidFill>
                  <a:srgbClr val="101820"/>
                </a:solidFill>
              </a:rPr>
              <a:t> a plan to respond to a spending analyses.</a:t>
            </a:r>
          </a:p>
          <a:p>
            <a:pPr>
              <a:lnSpc>
                <a:spcPct val="100000"/>
              </a:lnSpc>
              <a:spcBef>
                <a:spcPts val="1200"/>
              </a:spcBef>
              <a:spcAft>
                <a:spcPts val="600"/>
              </a:spcAft>
              <a:defRPr/>
            </a:pPr>
            <a:r>
              <a:rPr lang="en-US" sz="2000" dirty="0">
                <a:solidFill>
                  <a:srgbClr val="101820"/>
                </a:solidFill>
              </a:rPr>
              <a:t>Let </a:t>
            </a:r>
            <a:r>
              <a:rPr lang="en-US" sz="2000" b="1" dirty="0">
                <a:solidFill>
                  <a:srgbClr val="101820"/>
                </a:solidFill>
              </a:rPr>
              <a:t>client decide </a:t>
            </a:r>
            <a:r>
              <a:rPr lang="en-US" sz="2000" dirty="0">
                <a:solidFill>
                  <a:srgbClr val="101820"/>
                </a:solidFill>
              </a:rPr>
              <a:t>which may work and work together to create an approximate estimated savings.</a:t>
            </a:r>
          </a:p>
          <a:p>
            <a:pPr>
              <a:lnSpc>
                <a:spcPct val="100000"/>
              </a:lnSpc>
              <a:spcBef>
                <a:spcPts val="1200"/>
              </a:spcBef>
              <a:spcAft>
                <a:spcPts val="600"/>
              </a:spcAft>
              <a:defRPr/>
            </a:pPr>
            <a:r>
              <a:rPr lang="en-US" sz="2000" dirty="0">
                <a:solidFill>
                  <a:srgbClr val="101820"/>
                </a:solidFill>
              </a:rPr>
              <a:t>Start with </a:t>
            </a:r>
            <a:r>
              <a:rPr lang="en-US" sz="2000" b="1" dirty="0">
                <a:solidFill>
                  <a:srgbClr val="101820"/>
                </a:solidFill>
              </a:rPr>
              <a:t>one</a:t>
            </a:r>
            <a:r>
              <a:rPr lang="en-US" sz="2000" dirty="0">
                <a:solidFill>
                  <a:srgbClr val="101820"/>
                </a:solidFill>
              </a:rPr>
              <a:t> and revisit after ”results” are available.</a:t>
            </a:r>
          </a:p>
          <a:p>
            <a:pPr>
              <a:lnSpc>
                <a:spcPct val="100000"/>
              </a:lnSpc>
              <a:spcBef>
                <a:spcPts val="1200"/>
              </a:spcBef>
              <a:spcAft>
                <a:spcPts val="600"/>
              </a:spcAft>
              <a:defRPr/>
            </a:pPr>
            <a:r>
              <a:rPr lang="en-US" sz="2000" dirty="0">
                <a:solidFill>
                  <a:srgbClr val="101820"/>
                </a:solidFill>
              </a:rPr>
              <a:t>Consider a system or </a:t>
            </a:r>
            <a:r>
              <a:rPr lang="en-US" sz="2000" b="1" dirty="0">
                <a:solidFill>
                  <a:srgbClr val="101820"/>
                </a:solidFill>
              </a:rPr>
              <a:t>reward</a:t>
            </a:r>
            <a:r>
              <a:rPr lang="en-US" sz="2000" dirty="0">
                <a:solidFill>
                  <a:srgbClr val="101820"/>
                </a:solidFill>
              </a:rPr>
              <a:t> for success.</a:t>
            </a:r>
          </a:p>
          <a:p>
            <a:pPr>
              <a:lnSpc>
                <a:spcPct val="100000"/>
              </a:lnSpc>
              <a:spcBef>
                <a:spcPts val="1200"/>
              </a:spcBef>
              <a:spcAft>
                <a:spcPts val="600"/>
              </a:spcAft>
              <a:defRPr/>
            </a:pPr>
            <a:r>
              <a:rPr lang="en-US" sz="2000" dirty="0">
                <a:solidFill>
                  <a:srgbClr val="101820"/>
                </a:solidFill>
              </a:rPr>
              <a:t>Reframe priorities; use positive words, ‘protecting income’, ‘maintain security’, etc.,</a:t>
            </a:r>
          </a:p>
        </p:txBody>
      </p:sp>
      <p:pic>
        <p:nvPicPr>
          <p:cNvPr id="11" name="Picture 2" descr="See http://files.consumerfinance.gov/f/documents/201701_cfpb_YMYG-Toolkit.pdf#page=157.&#10;&#10;Cut back on regular (recurring expenses). Table with 4 columns. Column headers: This might work (with empty cells for checkmarks), Expense/Strategy (2 columns) cells below are: Television/Check with your provider about lower cost plans or discontinue cable, Internet/Check with your provider about lower cost plans, Phone/Check if you qualify for a “Lifeline” phone rate, Cell phone plan/Review prepaid or fixed call plans. Check if you qualify for a “Lifeline” phone rate or If you’re using a smartphone, check to see if there are cheaper data plans. Keep track of your data usage to make sure you don’t go over your limit. Estimated savings is the last column with room for comments.">
            <a:extLst>
              <a:ext uri="{FF2B5EF4-FFF2-40B4-BE49-F238E27FC236}">
                <a16:creationId xmlns:a16="http://schemas.microsoft.com/office/drawing/2014/main" id="{9D90234E-7E53-844E-91D8-1AE32A0AE4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3712" y="433986"/>
            <a:ext cx="5276384" cy="299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ee http://files.consumerfinance.gov/f/documents/201701_cfpb_YMYG-Toolkit.pdf#page=163. &#10;&#10;Table with two columns. Column 1: Focus area. Column 2: Your expense (left blank for input). Focus areas are: Protect your income: If you need a car to get to and from work, stay current on your car payment and insurance. Maintain other expenses needed to keep your job, such as paying for the tools you need or required licenses. Protect your shelter: Whether you rent or have a mortgage, the costs of losing your home are big. Remember to include the taxes, condo fees, and mobile home lot payments you need to stay housed. If possible, maintain your utilities. They are difficult to live without, and reconnection is expensive.Pay your obligations. Examples include: child support, income taxes, student loans, etc. Protect your assets and health. Don’t let essential insurance coverage lapse; this includes auto, renter’s, homeowner’s, and health insurance premiums. Include the cost of your copays and needed prescriptions. Not having insurance may mean you cannot drive your car, and it puts your assets, including your health/your family’s health, at risk.">
            <a:extLst>
              <a:ext uri="{FF2B5EF4-FFF2-40B4-BE49-F238E27FC236}">
                <a16:creationId xmlns:a16="http://schemas.microsoft.com/office/drawing/2014/main" id="{9FF91C79-CAE3-BA49-837B-DEC8C34E0C76}"/>
              </a:ext>
            </a:extLst>
          </p:cNvPr>
          <p:cNvPicPr>
            <a:picLocks noChangeAspect="1"/>
          </p:cNvPicPr>
          <p:nvPr/>
        </p:nvPicPr>
        <p:blipFill rotWithShape="1">
          <a:blip r:embed="rId3"/>
          <a:srcRect r="-171" b="45111"/>
          <a:stretch/>
        </p:blipFill>
        <p:spPr>
          <a:xfrm>
            <a:off x="6314802" y="3568105"/>
            <a:ext cx="5447615" cy="2969221"/>
          </a:xfrm>
          <a:prstGeom prst="rect">
            <a:avLst/>
          </a:prstGeom>
        </p:spPr>
      </p:pic>
    </p:spTree>
    <p:extLst>
      <p:ext uri="{BB962C8B-B14F-4D97-AF65-F5344CB8AC3E}">
        <p14:creationId xmlns:p14="http://schemas.microsoft.com/office/powerpoint/2010/main" val="1186619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BF867BC-55B4-9E4E-BFC8-4BBFF2D26ADB}"/>
              </a:ext>
            </a:extLst>
          </p:cNvPr>
          <p:cNvSpPr txBox="1">
            <a:spLocks/>
          </p:cNvSpPr>
          <p:nvPr/>
        </p:nvSpPr>
        <p:spPr bwMode="auto">
          <a:xfrm>
            <a:off x="755583" y="1203579"/>
            <a:ext cx="10836322" cy="9338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latinLnBrk="0" hangingPunct="1">
              <a:spcBef>
                <a:spcPct val="0"/>
              </a:spcBef>
              <a:spcAft>
                <a:spcPct val="0"/>
              </a:spcAft>
              <a:buNone/>
              <a:defRPr lang="en-US" sz="2800" kern="1200" dirty="0">
                <a:solidFill>
                  <a:srgbClr val="101820"/>
                </a:solidFill>
                <a:latin typeface="+mj-lt"/>
                <a:ea typeface="+mj-ea"/>
                <a:cs typeface="+mj-cs"/>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a:lstStyle>
          <a:p>
            <a:pPr algn="ctr"/>
            <a:r>
              <a:rPr lang="en-US" sz="2400" dirty="0"/>
              <a:t>What can I work on with clients when I have …</a:t>
            </a:r>
          </a:p>
        </p:txBody>
      </p:sp>
      <p:sp>
        <p:nvSpPr>
          <p:cNvPr id="2" name="Title 1">
            <a:extLst>
              <a:ext uri="{FF2B5EF4-FFF2-40B4-BE49-F238E27FC236}">
                <a16:creationId xmlns:a16="http://schemas.microsoft.com/office/drawing/2014/main" id="{5277D587-60BF-704E-A1DF-0D4B128500E9}"/>
              </a:ext>
            </a:extLst>
          </p:cNvPr>
          <p:cNvSpPr>
            <a:spLocks noGrp="1"/>
          </p:cNvSpPr>
          <p:nvPr>
            <p:ph type="title"/>
          </p:nvPr>
        </p:nvSpPr>
        <p:spPr>
          <a:xfrm>
            <a:off x="655093" y="620836"/>
            <a:ext cx="10836322" cy="933847"/>
          </a:xfrm>
          <a:solidFill>
            <a:schemeClr val="bg1"/>
          </a:solidFill>
        </p:spPr>
        <p:txBody>
          <a:bodyPr/>
          <a:lstStyle/>
          <a:p>
            <a:r>
              <a:rPr lang="en-US" b="1" dirty="0"/>
              <a:t>                  Financial Planning Sessions with Clients</a:t>
            </a:r>
          </a:p>
        </p:txBody>
      </p:sp>
      <p:sp>
        <p:nvSpPr>
          <p:cNvPr id="6" name="Rectangle 5">
            <a:extLst>
              <a:ext uri="{FF2B5EF4-FFF2-40B4-BE49-F238E27FC236}">
                <a16:creationId xmlns:a16="http://schemas.microsoft.com/office/drawing/2014/main" id="{9FEA7254-F07D-124D-ABC2-984A6CEE84F5}"/>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5431A605-7F66-6148-AD8A-6A3282006B54}"/>
              </a:ext>
            </a:extLst>
          </p:cNvPr>
          <p:cNvGraphicFramePr/>
          <p:nvPr>
            <p:extLst>
              <p:ext uri="{D42A27DB-BD31-4B8C-83A1-F6EECF244321}">
                <p14:modId xmlns:p14="http://schemas.microsoft.com/office/powerpoint/2010/main" val="2151184565"/>
              </p:ext>
            </p:extLst>
          </p:nvPr>
        </p:nvGraphicFramePr>
        <p:xfrm>
          <a:off x="1634066" y="1638699"/>
          <a:ext cx="8923867" cy="4499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701884D8-AA4C-8A4C-BB68-AFB623AF4E11}"/>
              </a:ext>
            </a:extLst>
          </p:cNvPr>
          <p:cNvSpPr txBox="1"/>
          <p:nvPr/>
        </p:nvSpPr>
        <p:spPr>
          <a:xfrm>
            <a:off x="2184766" y="2490761"/>
            <a:ext cx="1523174" cy="1631216"/>
          </a:xfrm>
          <a:prstGeom prst="rect">
            <a:avLst/>
          </a:prstGeom>
          <a:noFill/>
        </p:spPr>
        <p:txBody>
          <a:bodyPr wrap="none" rtlCol="0">
            <a:spAutoFit/>
          </a:bodyPr>
          <a:lstStyle/>
          <a:p>
            <a:r>
              <a:rPr lang="en-US" sz="10000" dirty="0">
                <a:solidFill>
                  <a:schemeClr val="accent4">
                    <a:lumMod val="60000"/>
                    <a:lumOff val="40000"/>
                    <a:alpha val="89000"/>
                  </a:schemeClr>
                </a:solidFill>
              </a:rPr>
              <a:t>10</a:t>
            </a:r>
          </a:p>
        </p:txBody>
      </p:sp>
      <p:sp>
        <p:nvSpPr>
          <p:cNvPr id="15" name="TextBox 14">
            <a:extLst>
              <a:ext uri="{FF2B5EF4-FFF2-40B4-BE49-F238E27FC236}">
                <a16:creationId xmlns:a16="http://schemas.microsoft.com/office/drawing/2014/main" id="{FCBB3A51-8F55-2142-9DDE-69BD3EE58CE4}"/>
              </a:ext>
            </a:extLst>
          </p:cNvPr>
          <p:cNvSpPr txBox="1"/>
          <p:nvPr/>
        </p:nvSpPr>
        <p:spPr>
          <a:xfrm>
            <a:off x="2300984" y="3744328"/>
            <a:ext cx="1290738" cy="461665"/>
          </a:xfrm>
          <a:prstGeom prst="rect">
            <a:avLst/>
          </a:prstGeom>
          <a:noFill/>
        </p:spPr>
        <p:txBody>
          <a:bodyPr wrap="none" rtlCol="0">
            <a:spAutoFit/>
          </a:bodyPr>
          <a:lstStyle/>
          <a:p>
            <a:r>
              <a:rPr lang="en-US" sz="2400" dirty="0">
                <a:solidFill>
                  <a:schemeClr val="accent4">
                    <a:lumMod val="60000"/>
                    <a:lumOff val="40000"/>
                    <a:alpha val="89000"/>
                  </a:schemeClr>
                </a:solidFill>
              </a:rPr>
              <a:t>minutes</a:t>
            </a:r>
          </a:p>
        </p:txBody>
      </p:sp>
      <p:sp>
        <p:nvSpPr>
          <p:cNvPr id="16" name="TextBox 15">
            <a:extLst>
              <a:ext uri="{FF2B5EF4-FFF2-40B4-BE49-F238E27FC236}">
                <a16:creationId xmlns:a16="http://schemas.microsoft.com/office/drawing/2014/main" id="{41C13D3D-2DFC-FA43-A7E0-C85F6C381B73}"/>
              </a:ext>
            </a:extLst>
          </p:cNvPr>
          <p:cNvSpPr txBox="1"/>
          <p:nvPr/>
        </p:nvSpPr>
        <p:spPr>
          <a:xfrm>
            <a:off x="5334412" y="2370059"/>
            <a:ext cx="1678665" cy="1631216"/>
          </a:xfrm>
          <a:prstGeom prst="rect">
            <a:avLst/>
          </a:prstGeom>
          <a:noFill/>
        </p:spPr>
        <p:txBody>
          <a:bodyPr wrap="none" rtlCol="0">
            <a:spAutoFit/>
          </a:bodyPr>
          <a:lstStyle/>
          <a:p>
            <a:r>
              <a:rPr lang="en-US" sz="10000" dirty="0">
                <a:solidFill>
                  <a:schemeClr val="accent4">
                    <a:lumMod val="60000"/>
                    <a:lumOff val="40000"/>
                    <a:alpha val="89000"/>
                  </a:schemeClr>
                </a:solidFill>
              </a:rPr>
              <a:t>30</a:t>
            </a:r>
          </a:p>
        </p:txBody>
      </p:sp>
      <p:sp>
        <p:nvSpPr>
          <p:cNvPr id="17" name="TextBox 16">
            <a:extLst>
              <a:ext uri="{FF2B5EF4-FFF2-40B4-BE49-F238E27FC236}">
                <a16:creationId xmlns:a16="http://schemas.microsoft.com/office/drawing/2014/main" id="{4C9B6966-FE22-B64C-8E58-28F944A9759D}"/>
              </a:ext>
            </a:extLst>
          </p:cNvPr>
          <p:cNvSpPr txBox="1"/>
          <p:nvPr/>
        </p:nvSpPr>
        <p:spPr>
          <a:xfrm>
            <a:off x="5528375" y="3770442"/>
            <a:ext cx="1290738" cy="461665"/>
          </a:xfrm>
          <a:prstGeom prst="rect">
            <a:avLst/>
          </a:prstGeom>
          <a:noFill/>
        </p:spPr>
        <p:txBody>
          <a:bodyPr wrap="none" rtlCol="0">
            <a:spAutoFit/>
          </a:bodyPr>
          <a:lstStyle/>
          <a:p>
            <a:r>
              <a:rPr lang="en-US" sz="2400" dirty="0">
                <a:solidFill>
                  <a:schemeClr val="accent4">
                    <a:lumMod val="60000"/>
                    <a:lumOff val="40000"/>
                    <a:alpha val="89000"/>
                  </a:schemeClr>
                </a:solidFill>
              </a:rPr>
              <a:t>minutes</a:t>
            </a:r>
          </a:p>
        </p:txBody>
      </p:sp>
      <p:sp>
        <p:nvSpPr>
          <p:cNvPr id="18" name="TextBox 17">
            <a:extLst>
              <a:ext uri="{FF2B5EF4-FFF2-40B4-BE49-F238E27FC236}">
                <a16:creationId xmlns:a16="http://schemas.microsoft.com/office/drawing/2014/main" id="{EB1A1DCC-AC37-6D42-AD5F-DB43233F0081}"/>
              </a:ext>
            </a:extLst>
          </p:cNvPr>
          <p:cNvSpPr txBox="1"/>
          <p:nvPr/>
        </p:nvSpPr>
        <p:spPr>
          <a:xfrm>
            <a:off x="8445586" y="2933154"/>
            <a:ext cx="1731564" cy="1077218"/>
          </a:xfrm>
          <a:prstGeom prst="rect">
            <a:avLst/>
          </a:prstGeom>
          <a:noFill/>
        </p:spPr>
        <p:txBody>
          <a:bodyPr wrap="none" rtlCol="0">
            <a:spAutoFit/>
          </a:bodyPr>
          <a:lstStyle/>
          <a:p>
            <a:pPr algn="ctr"/>
            <a:r>
              <a:rPr lang="en-US" sz="3200" dirty="0">
                <a:solidFill>
                  <a:schemeClr val="accent4">
                    <a:lumMod val="60000"/>
                    <a:lumOff val="40000"/>
                    <a:alpha val="93000"/>
                  </a:schemeClr>
                </a:solidFill>
              </a:rPr>
              <a:t>Multiple</a:t>
            </a:r>
          </a:p>
          <a:p>
            <a:pPr algn="ctr"/>
            <a:r>
              <a:rPr lang="en-US" sz="3200" dirty="0">
                <a:solidFill>
                  <a:schemeClr val="accent4">
                    <a:lumMod val="60000"/>
                    <a:lumOff val="40000"/>
                    <a:alpha val="93000"/>
                  </a:schemeClr>
                </a:solidFill>
              </a:rPr>
              <a:t>Sessions</a:t>
            </a:r>
          </a:p>
        </p:txBody>
      </p:sp>
    </p:spTree>
    <p:extLst>
      <p:ext uri="{BB962C8B-B14F-4D97-AF65-F5344CB8AC3E}">
        <p14:creationId xmlns:p14="http://schemas.microsoft.com/office/powerpoint/2010/main" val="275047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5A28C-D756-0C43-8463-8C4D3DC394EB}"/>
              </a:ext>
            </a:extLst>
          </p:cNvPr>
          <p:cNvSpPr>
            <a:spLocks noGrp="1"/>
          </p:cNvSpPr>
          <p:nvPr>
            <p:ph type="subTitle" idx="1"/>
          </p:nvPr>
        </p:nvSpPr>
        <p:spPr>
          <a:xfrm>
            <a:off x="1726171" y="2224192"/>
            <a:ext cx="8739658" cy="634842"/>
          </a:xfrm>
        </p:spPr>
        <p:txBody>
          <a:bodyPr vert="horz" lIns="91440" tIns="45720" rIns="91440" bIns="45720" rtlCol="0" anchor="ctr">
            <a:noAutofit/>
          </a:bodyPr>
          <a:lstStyle/>
          <a:p>
            <a:pPr defTabSz="914400" eaLnBrk="1" hangingPunct="1">
              <a:lnSpc>
                <a:spcPct val="90000"/>
              </a:lnSpc>
              <a:spcBef>
                <a:spcPts val="1000"/>
              </a:spcBef>
            </a:pPr>
            <a:r>
              <a:rPr lang="en-US" sz="2800" dirty="0">
                <a:solidFill>
                  <a:srgbClr val="1B1B1B"/>
                </a:solidFill>
              </a:rPr>
              <a:t>Next Week - Session 3: Finance Planning</a:t>
            </a:r>
          </a:p>
        </p:txBody>
      </p:sp>
      <p:pic>
        <p:nvPicPr>
          <p:cNvPr id="1030" name="Picture 6">
            <a:extLst>
              <a:ext uri="{FF2B5EF4-FFF2-40B4-BE49-F238E27FC236}">
                <a16:creationId xmlns:a16="http://schemas.microsoft.com/office/drawing/2014/main" id="{B83F6F7A-A38F-9E44-A22E-C643DF94C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588" y="5949877"/>
            <a:ext cx="2680363" cy="6533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4EA43F3-CB3F-1145-978C-C23AE5350791}"/>
              </a:ext>
            </a:extLst>
          </p:cNvPr>
          <p:cNvPicPr>
            <a:picLocks noChangeAspect="1"/>
          </p:cNvPicPr>
          <p:nvPr/>
        </p:nvPicPr>
        <p:blipFill>
          <a:blip r:embed="rId3"/>
          <a:stretch>
            <a:fillRect/>
          </a:stretch>
        </p:blipFill>
        <p:spPr>
          <a:xfrm>
            <a:off x="142668" y="5640714"/>
            <a:ext cx="2252949" cy="1131360"/>
          </a:xfrm>
          <a:prstGeom prst="rect">
            <a:avLst/>
          </a:prstGeom>
        </p:spPr>
      </p:pic>
      <p:sp>
        <p:nvSpPr>
          <p:cNvPr id="4" name="TextBox 3">
            <a:extLst>
              <a:ext uri="{FF2B5EF4-FFF2-40B4-BE49-F238E27FC236}">
                <a16:creationId xmlns:a16="http://schemas.microsoft.com/office/drawing/2014/main" id="{658B0D39-99F1-4DD4-BC68-E2F58CFACF98}"/>
              </a:ext>
            </a:extLst>
          </p:cNvPr>
          <p:cNvSpPr txBox="1"/>
          <p:nvPr/>
        </p:nvSpPr>
        <p:spPr>
          <a:xfrm>
            <a:off x="3706911" y="1428151"/>
            <a:ext cx="3652277"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t>Thank You!</a:t>
            </a:r>
          </a:p>
        </p:txBody>
      </p:sp>
      <p:pic>
        <p:nvPicPr>
          <p:cNvPr id="9" name="Graphic 9" descr="Coins">
            <a:extLst>
              <a:ext uri="{FF2B5EF4-FFF2-40B4-BE49-F238E27FC236}">
                <a16:creationId xmlns:a16="http://schemas.microsoft.com/office/drawing/2014/main" id="{7272E07A-4D62-42EF-B348-D1667173D2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60205" y="2923163"/>
            <a:ext cx="2064588" cy="2021456"/>
          </a:xfrm>
          <a:prstGeom prst="rect">
            <a:avLst/>
          </a:prstGeom>
        </p:spPr>
      </p:pic>
      <p:pic>
        <p:nvPicPr>
          <p:cNvPr id="6" name="Graphic 5" descr="Money">
            <a:extLst>
              <a:ext uri="{FF2B5EF4-FFF2-40B4-BE49-F238E27FC236}">
                <a16:creationId xmlns:a16="http://schemas.microsoft.com/office/drawing/2014/main" id="{6B4C036E-F897-4846-B754-7927409D3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83158" y="2806957"/>
            <a:ext cx="2064588" cy="2064588"/>
          </a:xfrm>
          <a:prstGeom prst="rect">
            <a:avLst/>
          </a:prstGeom>
        </p:spPr>
      </p:pic>
      <p:pic>
        <p:nvPicPr>
          <p:cNvPr id="8" name="Graphic 7" descr="Credit card">
            <a:extLst>
              <a:ext uri="{FF2B5EF4-FFF2-40B4-BE49-F238E27FC236}">
                <a16:creationId xmlns:a16="http://schemas.microsoft.com/office/drawing/2014/main" id="{92194E25-7A81-274E-9EED-6C6B6D504F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5617" y="2880031"/>
            <a:ext cx="2064588" cy="2064588"/>
          </a:xfrm>
          <a:prstGeom prst="rect">
            <a:avLst/>
          </a:prstGeom>
        </p:spPr>
      </p:pic>
    </p:spTree>
    <p:extLst>
      <p:ext uri="{BB962C8B-B14F-4D97-AF65-F5344CB8AC3E}">
        <p14:creationId xmlns:p14="http://schemas.microsoft.com/office/powerpoint/2010/main" val="58329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accent5">
              <a:lumMod val="40000"/>
              <a:lumOff val="60000"/>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pic>
        <p:nvPicPr>
          <p:cNvPr id="2" name="Picture 2" descr="A close up of a sign&#10;&#10;Description generated with very high confidence">
            <a:extLst>
              <a:ext uri="{FF2B5EF4-FFF2-40B4-BE49-F238E27FC236}">
                <a16:creationId xmlns:a16="http://schemas.microsoft.com/office/drawing/2014/main" id="{D5FD0883-E586-448F-95DE-49C676A93913}"/>
              </a:ext>
            </a:extLst>
          </p:cNvPr>
          <p:cNvPicPr>
            <a:picLocks noChangeAspect="1"/>
          </p:cNvPicPr>
          <p:nvPr/>
        </p:nvPicPr>
        <p:blipFill>
          <a:blip r:embed="rId3"/>
          <a:stretch>
            <a:fillRect/>
          </a:stretch>
        </p:blipFill>
        <p:spPr>
          <a:xfrm>
            <a:off x="360649" y="1587109"/>
            <a:ext cx="2648653" cy="1393777"/>
          </a:xfrm>
          <a:prstGeom prst="rect">
            <a:avLst/>
          </a:prstGeom>
        </p:spPr>
      </p:pic>
      <p:sp>
        <p:nvSpPr>
          <p:cNvPr id="40962" name="Content Placeholder 2"/>
          <p:cNvSpPr>
            <a:spLocks noGrp="1"/>
          </p:cNvSpPr>
          <p:nvPr>
            <p:ph idx="4294967295"/>
          </p:nvPr>
        </p:nvSpPr>
        <p:spPr>
          <a:xfrm>
            <a:off x="3005788" y="533879"/>
            <a:ext cx="8536968" cy="4451778"/>
          </a:xfrm>
        </p:spPr>
        <p:txBody>
          <a:bodyPr vert="horz" lIns="91440" tIns="45720" rIns="91440" bIns="45720" rtlCol="0" anchor="ctr">
            <a:normAutofit/>
          </a:bodyPr>
          <a:lstStyle/>
          <a:p>
            <a:pPr defTabSz="914400" eaLnBrk="1" hangingPunct="1">
              <a:lnSpc>
                <a:spcPct val="90000"/>
              </a:lnSpc>
            </a:pPr>
            <a:r>
              <a:rPr lang="en-US" altLang="en-US" sz="2800" dirty="0"/>
              <a:t>The Bureau of Consumer Financial Protection (Bureau) created the </a:t>
            </a:r>
            <a:r>
              <a:rPr lang="en-US" altLang="en-US" sz="2800" b="1" dirty="0"/>
              <a:t>Your Money, Your Goals toolkit</a:t>
            </a:r>
            <a:r>
              <a:rPr lang="en-US" altLang="en-US" sz="2800" dirty="0"/>
              <a:t> for public use, as well as the training materials presented today. These materials are being presented to you by a representative of the Community Resilience Learning Collaborative and Research Network (C-LEARN) study.</a:t>
            </a:r>
            <a:endParaRPr lang="en-US" dirty="0"/>
          </a:p>
          <a:p>
            <a:pPr defTabSz="914400" eaLnBrk="1" hangingPunct="1">
              <a:lnSpc>
                <a:spcPct val="90000"/>
              </a:lnSpc>
            </a:pPr>
            <a:r>
              <a:rPr lang="en-US" altLang="en-US" sz="2800" i="1" dirty="0"/>
              <a:t>The C-LEARN representative presenting these materials is not an agent or an employee of the Bureau. </a:t>
            </a:r>
            <a:endParaRPr lang="en-US" sz="2800"/>
          </a:p>
        </p:txBody>
      </p:sp>
    </p:spTree>
    <p:extLst>
      <p:ext uri="{BB962C8B-B14F-4D97-AF65-F5344CB8AC3E}">
        <p14:creationId xmlns:p14="http://schemas.microsoft.com/office/powerpoint/2010/main" val="232709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4">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1848465" y="2897669"/>
            <a:ext cx="8495070" cy="1784402"/>
          </a:xfrm>
        </p:spPr>
        <p:txBody>
          <a:bodyPr vert="horz" lIns="91440" tIns="45720" rIns="91440" bIns="45720" rtlCol="0" anchor="b">
            <a:normAutofit/>
          </a:bodyPr>
          <a:lstStyle/>
          <a:p>
            <a:pPr algn="ctr" defTabSz="914400">
              <a:lnSpc>
                <a:spcPct val="90000"/>
              </a:lnSpc>
              <a:spcBef>
                <a:spcPct val="0"/>
              </a:spcBef>
            </a:pPr>
            <a:r>
              <a:rPr lang="en-US" sz="6000" kern="1200">
                <a:solidFill>
                  <a:srgbClr val="FFFFFF"/>
                </a:solidFill>
                <a:latin typeface="+mj-lt"/>
                <a:ea typeface="+mj-ea"/>
                <a:cs typeface="+mj-cs"/>
              </a:rPr>
              <a:t>Your Money, Your Goals</a:t>
            </a:r>
          </a:p>
        </p:txBody>
      </p:sp>
      <p:sp>
        <p:nvSpPr>
          <p:cNvPr id="24" name="Oval 26">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5441F6A-E9AE-44C6-9475-D06E7061034D}"/>
              </a:ext>
            </a:extLst>
          </p:cNvPr>
          <p:cNvSpPr/>
          <p:nvPr/>
        </p:nvSpPr>
        <p:spPr>
          <a:xfrm>
            <a:off x="1561432" y="3593430"/>
            <a:ext cx="8788399" cy="1542716"/>
          </a:xfrm>
          <a:prstGeom prst="rect">
            <a:avLst/>
          </a:prstGeom>
          <a:noFill/>
          <a:ln w="28575">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3051623" y="4817693"/>
            <a:ext cx="6088755" cy="1322812"/>
          </a:xfrm>
          <a:solidFill>
            <a:srgbClr val="0070C0"/>
          </a:solidFill>
        </p:spPr>
        <p:txBody>
          <a:bodyPr vert="horz" lIns="91440" tIns="45720" rIns="91440" bIns="45720" rtlCol="0">
            <a:normAutofit/>
          </a:bodyPr>
          <a:lstStyle/>
          <a:p>
            <a:pPr algn="ctr" defTabSz="914400" eaLnBrk="1" hangingPunct="1">
              <a:lnSpc>
                <a:spcPct val="90000"/>
              </a:lnSpc>
              <a:spcBef>
                <a:spcPts val="1000"/>
              </a:spcBef>
            </a:pPr>
            <a:r>
              <a:rPr lang="en-US" sz="2800" dirty="0">
                <a:solidFill>
                  <a:srgbClr val="FFFFFF"/>
                </a:solidFill>
              </a:rPr>
              <a:t>Discussing saving for emergencies, bills, and developing financial goals</a:t>
            </a:r>
            <a:endParaRPr lang="en-US" sz="2800" kern="1200" dirty="0">
              <a:solidFill>
                <a:srgbClr val="FFFFFF"/>
              </a:solidFill>
              <a:latin typeface="+mn-lt"/>
              <a:ea typeface="+mn-ea"/>
              <a:cs typeface="+mn-cs"/>
            </a:endParaRPr>
          </a:p>
        </p:txBody>
      </p:sp>
      <p:pic>
        <p:nvPicPr>
          <p:cNvPr id="20" name="Graphic 19">
            <a:extLst>
              <a:ext uri="{FF2B5EF4-FFF2-40B4-BE49-F238E27FC236}">
                <a16:creationId xmlns:a16="http://schemas.microsoft.com/office/drawing/2014/main" id="{028BA907-FE1B-4431-B695-8B899C65DD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369" y="1371601"/>
            <a:ext cx="1175474" cy="1175474"/>
          </a:xfrm>
          <a:prstGeom prst="rect">
            <a:avLst/>
          </a:prstGeom>
        </p:spPr>
      </p:pic>
      <p:sp>
        <p:nvSpPr>
          <p:cNvPr id="8" name="TextBox 7">
            <a:extLst>
              <a:ext uri="{FF2B5EF4-FFF2-40B4-BE49-F238E27FC236}">
                <a16:creationId xmlns:a16="http://schemas.microsoft.com/office/drawing/2014/main" id="{CE2A75E1-F732-4943-814C-4D68B11E61D7}"/>
              </a:ext>
            </a:extLst>
          </p:cNvPr>
          <p:cNvSpPr txBox="1"/>
          <p:nvPr/>
        </p:nvSpPr>
        <p:spPr>
          <a:xfrm>
            <a:off x="-262766" y="-4613965"/>
            <a:ext cx="6596678" cy="13865334"/>
          </a:xfrm>
          <a:prstGeom prst="rect">
            <a:avLst/>
          </a:prstGeom>
          <a:noFill/>
        </p:spPr>
        <p:txBody>
          <a:bodyPr wrap="none" rtlCol="0">
            <a:spAutoFit/>
          </a:bodyPr>
          <a:lstStyle/>
          <a:p>
            <a:r>
              <a:rPr lang="en-US" sz="89500" dirty="0">
                <a:solidFill>
                  <a:schemeClr val="accent4">
                    <a:lumMod val="40000"/>
                    <a:lumOff val="60000"/>
                    <a:alpha val="20000"/>
                  </a:schemeClr>
                </a:solidFill>
              </a:rPr>
              <a:t>2</a:t>
            </a:r>
          </a:p>
        </p:txBody>
      </p:sp>
    </p:spTree>
    <p:extLst>
      <p:ext uri="{BB962C8B-B14F-4D97-AF65-F5344CB8AC3E}">
        <p14:creationId xmlns:p14="http://schemas.microsoft.com/office/powerpoint/2010/main" val="221898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647220" y="381636"/>
            <a:ext cx="10778102" cy="2354092"/>
          </a:xfrm>
          <a:solidFill>
            <a:schemeClr val="bg1"/>
          </a:solidFill>
        </p:spPr>
        <p:txBody>
          <a:bodyPr>
            <a:normAutofit/>
          </a:bodyPr>
          <a:lstStyle/>
          <a:p>
            <a:pPr marL="0" indent="0">
              <a:lnSpc>
                <a:spcPct val="120000"/>
              </a:lnSpc>
              <a:spcAft>
                <a:spcPts val="600"/>
              </a:spcAft>
              <a:buNone/>
            </a:pPr>
            <a:r>
              <a:rPr lang="en-US" altLang="en-US" sz="3800" b="1" dirty="0">
                <a:solidFill>
                  <a:srgbClr val="101820"/>
                </a:solidFill>
              </a:rPr>
              <a:t>Understanding Savings </a:t>
            </a:r>
          </a:p>
          <a:p>
            <a:pPr marL="0" indent="0">
              <a:lnSpc>
                <a:spcPct val="100000"/>
              </a:lnSpc>
              <a:buNone/>
            </a:pPr>
            <a:r>
              <a:rPr lang="en-US" altLang="en-US" sz="3600" dirty="0"/>
              <a:t>Savings is money you set aside today from your income for use in the future</a:t>
            </a:r>
          </a:p>
          <a:p>
            <a:pPr marL="0" indent="0">
              <a:lnSpc>
                <a:spcPct val="100000"/>
              </a:lnSpc>
              <a:buNone/>
            </a:pPr>
            <a:endParaRPr lang="en-US" altLang="en-US" sz="3600" dirty="0"/>
          </a:p>
          <a:p>
            <a:pPr marL="0" indent="0">
              <a:lnSpc>
                <a:spcPct val="120000"/>
              </a:lnSpc>
              <a:spcAft>
                <a:spcPts val="600"/>
              </a:spcAft>
              <a:buNone/>
            </a:pPr>
            <a:endParaRPr lang="en-US" altLang="en-US" sz="3200" b="1" dirty="0">
              <a:solidFill>
                <a:srgbClr val="101820"/>
              </a:solidFill>
            </a:endParaRPr>
          </a:p>
        </p:txBody>
      </p:sp>
      <p:sp>
        <p:nvSpPr>
          <p:cNvPr id="11" name="Title 1">
            <a:extLst>
              <a:ext uri="{FF2B5EF4-FFF2-40B4-BE49-F238E27FC236}">
                <a16:creationId xmlns:a16="http://schemas.microsoft.com/office/drawing/2014/main" id="{57EAC358-1EB8-D347-9367-AD34DBB65419}"/>
              </a:ext>
            </a:extLst>
          </p:cNvPr>
          <p:cNvSpPr>
            <a:spLocks noGrp="1"/>
          </p:cNvSpPr>
          <p:nvPr>
            <p:ph type="title"/>
          </p:nvPr>
        </p:nvSpPr>
        <p:spPr>
          <a:xfrm>
            <a:off x="647220" y="2735728"/>
            <a:ext cx="4550422" cy="1643767"/>
          </a:xfrm>
          <a:solidFill>
            <a:schemeClr val="bg1"/>
          </a:solidFill>
        </p:spPr>
        <p:txBody>
          <a:bodyPr>
            <a:normAutofit/>
          </a:bodyPr>
          <a:lstStyle/>
          <a:p>
            <a:r>
              <a:rPr lang="en-US" dirty="0"/>
              <a:t>The </a:t>
            </a:r>
            <a:r>
              <a:rPr lang="en-US" b="1" dirty="0"/>
              <a:t>purpose </a:t>
            </a:r>
            <a:r>
              <a:rPr lang="en-US" dirty="0"/>
              <a:t>of savings may differ per individual, family, or community.</a:t>
            </a:r>
          </a:p>
        </p:txBody>
      </p:sp>
      <p:graphicFrame>
        <p:nvGraphicFramePr>
          <p:cNvPr id="2" name="Diagram 1">
            <a:extLst>
              <a:ext uri="{FF2B5EF4-FFF2-40B4-BE49-F238E27FC236}">
                <a16:creationId xmlns:a16="http://schemas.microsoft.com/office/drawing/2014/main" id="{5AFA2891-C35D-A743-87E8-9C057CB5ABAC}"/>
              </a:ext>
            </a:extLst>
          </p:cNvPr>
          <p:cNvGraphicFramePr/>
          <p:nvPr>
            <p:extLst>
              <p:ext uri="{D42A27DB-BD31-4B8C-83A1-F6EECF244321}">
                <p14:modId xmlns:p14="http://schemas.microsoft.com/office/powerpoint/2010/main" val="4217577085"/>
              </p:ext>
            </p:extLst>
          </p:nvPr>
        </p:nvGraphicFramePr>
        <p:xfrm>
          <a:off x="4908883" y="1802508"/>
          <a:ext cx="7031789" cy="5272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337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D587-60BF-704E-A1DF-0D4B128500E9}"/>
              </a:ext>
            </a:extLst>
          </p:cNvPr>
          <p:cNvSpPr>
            <a:spLocks noGrp="1"/>
          </p:cNvSpPr>
          <p:nvPr>
            <p:ph type="title"/>
          </p:nvPr>
        </p:nvSpPr>
        <p:spPr>
          <a:xfrm>
            <a:off x="738188" y="457201"/>
            <a:ext cx="10715627" cy="933847"/>
          </a:xfrm>
          <a:solidFill>
            <a:schemeClr val="bg1"/>
          </a:solidFill>
        </p:spPr>
        <p:txBody>
          <a:bodyPr/>
          <a:lstStyle/>
          <a:p>
            <a:r>
              <a:rPr lang="en-US" b="1" dirty="0"/>
              <a:t>Savings: Planning for the Unexpected</a:t>
            </a:r>
          </a:p>
        </p:txBody>
      </p:sp>
      <p:sp>
        <p:nvSpPr>
          <p:cNvPr id="3" name="Content Placeholder 2">
            <a:extLst>
              <a:ext uri="{FF2B5EF4-FFF2-40B4-BE49-F238E27FC236}">
                <a16:creationId xmlns:a16="http://schemas.microsoft.com/office/drawing/2014/main" id="{C7C5E6FC-A71C-E145-9974-EDA6EE96D93C}"/>
              </a:ext>
            </a:extLst>
          </p:cNvPr>
          <p:cNvSpPr>
            <a:spLocks noGrp="1"/>
          </p:cNvSpPr>
          <p:nvPr>
            <p:ph idx="1"/>
          </p:nvPr>
        </p:nvSpPr>
        <p:spPr>
          <a:xfrm>
            <a:off x="680984" y="1574523"/>
            <a:ext cx="4223279" cy="4775477"/>
          </a:xfrm>
        </p:spPr>
        <p:txBody>
          <a:bodyPr>
            <a:normAutofit/>
          </a:bodyPr>
          <a:lstStyle/>
          <a:p>
            <a:pPr indent="-347345"/>
            <a:r>
              <a:rPr lang="en-US" sz="2100" dirty="0"/>
              <a:t>It is important to identify a meaningful ‘unexpected’ scenario with clients in order to develop a savings plan</a:t>
            </a:r>
          </a:p>
          <a:p>
            <a:pPr indent="-347345"/>
            <a:r>
              <a:rPr lang="en-US" sz="2100" dirty="0"/>
              <a:t>Mapping financing options increases awareness and knowledge </a:t>
            </a:r>
          </a:p>
          <a:p>
            <a:pPr indent="-347345"/>
            <a:r>
              <a:rPr lang="en-US" sz="2100" dirty="0"/>
              <a:t>Acts as personal and community resource assessment</a:t>
            </a:r>
          </a:p>
          <a:p>
            <a:pPr indent="-347345"/>
            <a:r>
              <a:rPr lang="en-US" sz="2100" dirty="0"/>
              <a:t>Assists in better understanding financial ability and values</a:t>
            </a:r>
            <a:endParaRPr lang="en-US" dirty="0"/>
          </a:p>
        </p:txBody>
      </p:sp>
      <p:sp>
        <p:nvSpPr>
          <p:cNvPr id="6" name="Rectangle 5">
            <a:extLst>
              <a:ext uri="{FF2B5EF4-FFF2-40B4-BE49-F238E27FC236}">
                <a16:creationId xmlns:a16="http://schemas.microsoft.com/office/drawing/2014/main" id="{9FEA7254-F07D-124D-ABC2-984A6CEE84F5}"/>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651085D8-11C3-E743-AD6E-024C9B303074}"/>
              </a:ext>
            </a:extLst>
          </p:cNvPr>
          <p:cNvSpPr/>
          <p:nvPr/>
        </p:nvSpPr>
        <p:spPr>
          <a:xfrm rot="21314324">
            <a:off x="5516656" y="1882484"/>
            <a:ext cx="6330301" cy="431534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1" descr="See http://files.consumerfinance.gov/f/documents/201701_cfpb_YMYG-Toolkit.pdf#page=92.&#10;&#10;Table with 4 columns and 7 rows. Column headers: Blank, Emergency savings, Credit card, Payday loan. Row headers: Amount needed, Annual Percentage Rate (APR), Repayment terms, Total interest and fees, Time to repay, and Total cost of auto repair. ">
            <a:extLst>
              <a:ext uri="{FF2B5EF4-FFF2-40B4-BE49-F238E27FC236}">
                <a16:creationId xmlns:a16="http://schemas.microsoft.com/office/drawing/2014/main" id="{CFCA2EFA-16DA-BD4A-9CD3-F36076BF74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28978">
            <a:off x="5569753" y="1869903"/>
            <a:ext cx="6213374" cy="439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77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D587-60BF-704E-A1DF-0D4B128500E9}"/>
              </a:ext>
            </a:extLst>
          </p:cNvPr>
          <p:cNvSpPr>
            <a:spLocks noGrp="1"/>
          </p:cNvSpPr>
          <p:nvPr>
            <p:ph type="title"/>
          </p:nvPr>
        </p:nvSpPr>
        <p:spPr>
          <a:xfrm>
            <a:off x="738188" y="457201"/>
            <a:ext cx="10715627" cy="933847"/>
          </a:xfrm>
          <a:solidFill>
            <a:schemeClr val="bg1"/>
          </a:solidFill>
        </p:spPr>
        <p:txBody>
          <a:bodyPr/>
          <a:lstStyle/>
          <a:p>
            <a:r>
              <a:rPr lang="en-US" b="1" dirty="0"/>
              <a:t>Savings: Developing and Defining Goals </a:t>
            </a:r>
          </a:p>
        </p:txBody>
      </p:sp>
      <p:sp>
        <p:nvSpPr>
          <p:cNvPr id="3" name="Content Placeholder 2">
            <a:extLst>
              <a:ext uri="{FF2B5EF4-FFF2-40B4-BE49-F238E27FC236}">
                <a16:creationId xmlns:a16="http://schemas.microsoft.com/office/drawing/2014/main" id="{C7C5E6FC-A71C-E145-9974-EDA6EE96D93C}"/>
              </a:ext>
            </a:extLst>
          </p:cNvPr>
          <p:cNvSpPr>
            <a:spLocks noGrp="1"/>
          </p:cNvSpPr>
          <p:nvPr>
            <p:ph idx="1"/>
          </p:nvPr>
        </p:nvSpPr>
        <p:spPr>
          <a:xfrm>
            <a:off x="630185" y="1391049"/>
            <a:ext cx="4223279" cy="4823488"/>
          </a:xfrm>
        </p:spPr>
        <p:txBody>
          <a:bodyPr>
            <a:normAutofit/>
          </a:bodyPr>
          <a:lstStyle/>
          <a:p>
            <a:pPr indent="-347345"/>
            <a:r>
              <a:rPr lang="en-US" sz="2100" dirty="0"/>
              <a:t>What ‘type’ of goal does your client want to work towards?</a:t>
            </a:r>
          </a:p>
          <a:p>
            <a:pPr lvl="1" indent="-347345"/>
            <a:r>
              <a:rPr lang="en-US" sz="1900" dirty="0"/>
              <a:t>Amount </a:t>
            </a:r>
          </a:p>
          <a:p>
            <a:pPr lvl="1" indent="-347345"/>
            <a:r>
              <a:rPr lang="en-US" sz="1900" dirty="0"/>
              <a:t>Time</a:t>
            </a:r>
          </a:p>
          <a:p>
            <a:pPr lvl="1" indent="-347345"/>
            <a:r>
              <a:rPr lang="en-US" sz="1900" dirty="0"/>
              <a:t>Outcome</a:t>
            </a:r>
          </a:p>
          <a:p>
            <a:pPr lvl="1" indent="-347345"/>
            <a:r>
              <a:rPr lang="en-US" sz="1900" dirty="0"/>
              <a:t>Strategy</a:t>
            </a:r>
          </a:p>
          <a:p>
            <a:pPr indent="-347345"/>
            <a:r>
              <a:rPr lang="en-US" sz="2100" dirty="0"/>
              <a:t>Client-developed definitions of feasibility, success, etc.,</a:t>
            </a:r>
          </a:p>
          <a:p>
            <a:pPr indent="-347345"/>
            <a:r>
              <a:rPr lang="en-US" sz="2100" dirty="0"/>
              <a:t>How will we measure success?</a:t>
            </a:r>
          </a:p>
          <a:p>
            <a:pPr indent="-347345"/>
            <a:r>
              <a:rPr lang="en-US" sz="2100" dirty="0"/>
              <a:t>How will we measure and acknowledge setbacks?</a:t>
            </a:r>
            <a:endParaRPr lang="en-US" dirty="0"/>
          </a:p>
        </p:txBody>
      </p:sp>
      <p:sp>
        <p:nvSpPr>
          <p:cNvPr id="6" name="Rectangle 5">
            <a:extLst>
              <a:ext uri="{FF2B5EF4-FFF2-40B4-BE49-F238E27FC236}">
                <a16:creationId xmlns:a16="http://schemas.microsoft.com/office/drawing/2014/main" id="{9FEA7254-F07D-124D-ABC2-984A6CEE84F5}"/>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651085D8-11C3-E743-AD6E-024C9B303074}"/>
              </a:ext>
            </a:extLst>
          </p:cNvPr>
          <p:cNvSpPr/>
          <p:nvPr/>
        </p:nvSpPr>
        <p:spPr>
          <a:xfrm rot="21314324">
            <a:off x="5044700" y="2157420"/>
            <a:ext cx="6788273" cy="3448730"/>
          </a:xfrm>
          <a:prstGeom prst="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1" descr="See http://files.consumerfinance.gov/f/documents/201701_cfpb_YMYG-Toolkit.pdf#page=104.&#10;&#10;Table with 6 columns: Column headers: Savings goal, Total amount needed, Months to reach goal, Monthly amount to save, Strategies for saving andamount saved per month, and Safe and secure place for savings. The example shown is: Savings goal: To save $1,000 in an emergency fund within 10 months, Total amount needed: $1,000, Months to reach goal: 10, Monthly amount to save: $100 (total amount needed ÷ months to reach goal), Strategies for saving andamount saved per month: Cut back to basic cable, $40 Cut out one fast food meal per week for family, $60 Total saved per month,$100, and Safe and secure place for savings: Savings account at a bank or credit union (will generally require a minimum deposit).">
            <a:extLst>
              <a:ext uri="{FF2B5EF4-FFF2-40B4-BE49-F238E27FC236}">
                <a16:creationId xmlns:a16="http://schemas.microsoft.com/office/drawing/2014/main" id="{23001A89-9CAB-564F-ABEC-6EB81D7BDF90}"/>
              </a:ext>
            </a:extLst>
          </p:cNvPr>
          <p:cNvPicPr>
            <a:picLocks noChangeAspect="1"/>
          </p:cNvPicPr>
          <p:nvPr/>
        </p:nvPicPr>
        <p:blipFill rotWithShape="1">
          <a:blip r:embed="rId2">
            <a:extLst>
              <a:ext uri="{28A0092B-C50C-407E-A947-70E740481C1C}">
                <a14:useLocalDpi xmlns:a14="http://schemas.microsoft.com/office/drawing/2010/main" val="0"/>
              </a:ext>
            </a:extLst>
          </a:blip>
          <a:srcRect r="127" b="22538"/>
          <a:stretch/>
        </p:blipFill>
        <p:spPr bwMode="auto">
          <a:xfrm rot="170326">
            <a:off x="5032735" y="2288054"/>
            <a:ext cx="7128811" cy="32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50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BF3FB71-A0A3-2A48-B714-D7F647CE7F08}"/>
              </a:ext>
            </a:extLst>
          </p:cNvPr>
          <p:cNvSpPr>
            <a:spLocks noGrp="1"/>
          </p:cNvSpPr>
          <p:nvPr>
            <p:ph type="title"/>
          </p:nvPr>
        </p:nvSpPr>
        <p:spPr>
          <a:xfrm>
            <a:off x="738186" y="529752"/>
            <a:ext cx="10715627" cy="839599"/>
          </a:xfrm>
          <a:solidFill>
            <a:schemeClr val="bg1"/>
          </a:solidFill>
        </p:spPr>
        <p:txBody>
          <a:bodyPr>
            <a:normAutofit/>
          </a:bodyPr>
          <a:lstStyle/>
          <a:p>
            <a:r>
              <a:rPr lang="en-US" sz="3200" b="1" dirty="0">
                <a:solidFill>
                  <a:schemeClr val="accent6"/>
                </a:solidFill>
              </a:rPr>
              <a:t>Reminder: </a:t>
            </a:r>
            <a:r>
              <a:rPr lang="en-US" sz="3200" b="1" dirty="0"/>
              <a:t>Consider the SMART Goals Method</a:t>
            </a:r>
          </a:p>
        </p:txBody>
      </p:sp>
      <p:sp>
        <p:nvSpPr>
          <p:cNvPr id="155650" name="Content Placeholder 7"/>
          <p:cNvSpPr>
            <a:spLocks noGrp="1"/>
          </p:cNvSpPr>
          <p:nvPr>
            <p:ph idx="1"/>
          </p:nvPr>
        </p:nvSpPr>
        <p:spPr>
          <a:xfrm>
            <a:off x="738188" y="1369351"/>
            <a:ext cx="5791200" cy="5248017"/>
          </a:xfrm>
        </p:spPr>
        <p:txBody>
          <a:bodyPr>
            <a:normAutofit/>
          </a:bodyPr>
          <a:lstStyle/>
          <a:p>
            <a:pPr marL="0" indent="0">
              <a:buNone/>
            </a:pPr>
            <a:r>
              <a:rPr lang="en-US" dirty="0"/>
              <a:t>Setting goals helps you turn your needs, wants, hopes, and dreams for the future into something concrete that you can take steps to achieve. When you set goals, you can: </a:t>
            </a:r>
          </a:p>
          <a:p>
            <a:pPr indent="-342900"/>
            <a:r>
              <a:rPr lang="en-US" dirty="0"/>
              <a:t>Work toward making your future better</a:t>
            </a:r>
          </a:p>
          <a:p>
            <a:pPr indent="-342900"/>
            <a:r>
              <a:rPr lang="en-US" dirty="0"/>
              <a:t>Prioritize how you spend your money so that it goes toward things that really matter to you</a:t>
            </a:r>
          </a:p>
          <a:p>
            <a:pPr indent="-342900"/>
            <a:r>
              <a:rPr lang="en-US" dirty="0"/>
              <a:t>Measure and track your progress toward getting the things you want out of life</a:t>
            </a:r>
          </a:p>
          <a:p>
            <a:pPr indent="-342900"/>
            <a:r>
              <a:rPr lang="en-US" dirty="0"/>
              <a:t> Take pride in bettering your life and the life of your family</a:t>
            </a:r>
            <a:endParaRPr lang="en-US" altLang="en-US" dirty="0"/>
          </a:p>
        </p:txBody>
      </p:sp>
      <p:grpSp>
        <p:nvGrpSpPr>
          <p:cNvPr id="5" name="Group 4">
            <a:extLst>
              <a:ext uri="{FF2B5EF4-FFF2-40B4-BE49-F238E27FC236}">
                <a16:creationId xmlns:a16="http://schemas.microsoft.com/office/drawing/2014/main" id="{226B675A-F980-5042-8CAD-C431EDEE7AA5}"/>
              </a:ext>
            </a:extLst>
          </p:cNvPr>
          <p:cNvGrpSpPr/>
          <p:nvPr/>
        </p:nvGrpSpPr>
        <p:grpSpPr>
          <a:xfrm>
            <a:off x="6208296" y="1117630"/>
            <a:ext cx="5791200" cy="4801538"/>
            <a:chOff x="2032000" y="719664"/>
            <a:chExt cx="8128000" cy="5418667"/>
          </a:xfrm>
        </p:grpSpPr>
        <p:graphicFrame>
          <p:nvGraphicFramePr>
            <p:cNvPr id="3" name="Diagram 2">
              <a:extLst>
                <a:ext uri="{FF2B5EF4-FFF2-40B4-BE49-F238E27FC236}">
                  <a16:creationId xmlns:a16="http://schemas.microsoft.com/office/drawing/2014/main" id="{2B2F06FA-405A-B841-B733-65481C7BB157}"/>
                </a:ext>
              </a:extLst>
            </p:cNvPr>
            <p:cNvGraphicFramePr/>
            <p:nvPr/>
          </p:nvGraphicFramePr>
          <p:xfrm>
            <a:off x="2032000" y="71966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17C4E7A-2FF0-4248-A6AF-65E7312927D9}"/>
                </a:ext>
              </a:extLst>
            </p:cNvPr>
            <p:cNvSpPr txBox="1"/>
            <p:nvPr/>
          </p:nvSpPr>
          <p:spPr>
            <a:xfrm>
              <a:off x="2671008" y="961767"/>
              <a:ext cx="550152" cy="769441"/>
            </a:xfrm>
            <a:prstGeom prst="rect">
              <a:avLst/>
            </a:prstGeom>
            <a:noFill/>
          </p:spPr>
          <p:txBody>
            <a:bodyPr wrap="none" rtlCol="0">
              <a:spAutoFit/>
            </a:bodyPr>
            <a:lstStyle/>
            <a:p>
              <a:r>
                <a:rPr lang="en-US" sz="4400" b="1" dirty="0"/>
                <a:t>S</a:t>
              </a:r>
            </a:p>
          </p:txBody>
        </p:sp>
        <p:sp>
          <p:nvSpPr>
            <p:cNvPr id="7" name="TextBox 6">
              <a:extLst>
                <a:ext uri="{FF2B5EF4-FFF2-40B4-BE49-F238E27FC236}">
                  <a16:creationId xmlns:a16="http://schemas.microsoft.com/office/drawing/2014/main" id="{A9014F7E-1618-6C4D-93DD-F99717DFD4AA}"/>
                </a:ext>
              </a:extLst>
            </p:cNvPr>
            <p:cNvSpPr txBox="1"/>
            <p:nvPr/>
          </p:nvSpPr>
          <p:spPr>
            <a:xfrm>
              <a:off x="3150062" y="1993673"/>
              <a:ext cx="761747" cy="769441"/>
            </a:xfrm>
            <a:prstGeom prst="rect">
              <a:avLst/>
            </a:prstGeom>
            <a:noFill/>
          </p:spPr>
          <p:txBody>
            <a:bodyPr wrap="none" rtlCol="0">
              <a:spAutoFit/>
            </a:bodyPr>
            <a:lstStyle/>
            <a:p>
              <a:r>
                <a:rPr lang="en-US" sz="4400" b="1" dirty="0"/>
                <a:t>M</a:t>
              </a:r>
            </a:p>
          </p:txBody>
        </p:sp>
        <p:sp>
          <p:nvSpPr>
            <p:cNvPr id="8" name="TextBox 7">
              <a:extLst>
                <a:ext uri="{FF2B5EF4-FFF2-40B4-BE49-F238E27FC236}">
                  <a16:creationId xmlns:a16="http://schemas.microsoft.com/office/drawing/2014/main" id="{705570A9-01F2-C94A-A607-F60DAED9A2CC}"/>
                </a:ext>
              </a:extLst>
            </p:cNvPr>
            <p:cNvSpPr txBox="1"/>
            <p:nvPr/>
          </p:nvSpPr>
          <p:spPr>
            <a:xfrm>
              <a:off x="3414086" y="2989967"/>
              <a:ext cx="612668" cy="769441"/>
            </a:xfrm>
            <a:prstGeom prst="rect">
              <a:avLst/>
            </a:prstGeom>
            <a:noFill/>
          </p:spPr>
          <p:txBody>
            <a:bodyPr wrap="none" rtlCol="0">
              <a:spAutoFit/>
            </a:bodyPr>
            <a:lstStyle/>
            <a:p>
              <a:r>
                <a:rPr lang="en-US" sz="4400" b="1" dirty="0"/>
                <a:t>A</a:t>
              </a:r>
            </a:p>
          </p:txBody>
        </p:sp>
        <p:sp>
          <p:nvSpPr>
            <p:cNvPr id="9" name="TextBox 8">
              <a:extLst>
                <a:ext uri="{FF2B5EF4-FFF2-40B4-BE49-F238E27FC236}">
                  <a16:creationId xmlns:a16="http://schemas.microsoft.com/office/drawing/2014/main" id="{1E93218A-22BD-3445-A62A-E27906F0EFE2}"/>
                </a:ext>
              </a:extLst>
            </p:cNvPr>
            <p:cNvSpPr txBox="1"/>
            <p:nvPr/>
          </p:nvSpPr>
          <p:spPr>
            <a:xfrm>
              <a:off x="3190585" y="4021873"/>
              <a:ext cx="635110" cy="769441"/>
            </a:xfrm>
            <a:prstGeom prst="rect">
              <a:avLst/>
            </a:prstGeom>
            <a:noFill/>
          </p:spPr>
          <p:txBody>
            <a:bodyPr wrap="none" rtlCol="0">
              <a:spAutoFit/>
            </a:bodyPr>
            <a:lstStyle/>
            <a:p>
              <a:r>
                <a:rPr lang="en-US" sz="4400" b="1" dirty="0"/>
                <a:t>R</a:t>
              </a:r>
            </a:p>
          </p:txBody>
        </p:sp>
        <p:sp>
          <p:nvSpPr>
            <p:cNvPr id="10" name="TextBox 9">
              <a:extLst>
                <a:ext uri="{FF2B5EF4-FFF2-40B4-BE49-F238E27FC236}">
                  <a16:creationId xmlns:a16="http://schemas.microsoft.com/office/drawing/2014/main" id="{8140A6DE-C019-C44F-8012-0D10826DF985}"/>
                </a:ext>
              </a:extLst>
            </p:cNvPr>
            <p:cNvSpPr txBox="1"/>
            <p:nvPr/>
          </p:nvSpPr>
          <p:spPr>
            <a:xfrm>
              <a:off x="2650168" y="5062614"/>
              <a:ext cx="570989" cy="769441"/>
            </a:xfrm>
            <a:prstGeom prst="rect">
              <a:avLst/>
            </a:prstGeom>
            <a:noFill/>
          </p:spPr>
          <p:txBody>
            <a:bodyPr wrap="none" rtlCol="0">
              <a:spAutoFit/>
            </a:bodyPr>
            <a:lstStyle/>
            <a:p>
              <a:r>
                <a:rPr lang="en-US" sz="4400" b="1" dirty="0"/>
                <a:t>T</a:t>
              </a:r>
            </a:p>
          </p:txBody>
        </p:sp>
      </p:grpSp>
      <p:sp>
        <p:nvSpPr>
          <p:cNvPr id="14" name="Rectangle 13">
            <a:extLst>
              <a:ext uri="{FF2B5EF4-FFF2-40B4-BE49-F238E27FC236}">
                <a16:creationId xmlns:a16="http://schemas.microsoft.com/office/drawing/2014/main" id="{55149C74-326B-7E47-BCA1-241FA8B31C05}"/>
              </a:ext>
            </a:extLst>
          </p:cNvPr>
          <p:cNvSpPr/>
          <p:nvPr/>
        </p:nvSpPr>
        <p:spPr>
          <a:xfrm>
            <a:off x="236765" y="209550"/>
            <a:ext cx="11691258" cy="6479722"/>
          </a:xfrm>
          <a:prstGeom prst="rect">
            <a:avLst/>
          </a:prstGeom>
          <a:noFill/>
          <a:ln w="57150">
            <a:solidFill>
              <a:srgbClr val="0070C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0042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EF8359-471C-404C-BEFD-4CF77D776B54}"/>
              </a:ext>
            </a:extLst>
          </p:cNvPr>
          <p:cNvSpPr/>
          <p:nvPr/>
        </p:nvSpPr>
        <p:spPr>
          <a:xfrm rot="332106">
            <a:off x="4954857" y="1819237"/>
            <a:ext cx="6330301" cy="431534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1203" name="Content Placeholder 2"/>
          <p:cNvSpPr>
            <a:spLocks noGrp="1"/>
          </p:cNvSpPr>
          <p:nvPr>
            <p:ph idx="1"/>
          </p:nvPr>
        </p:nvSpPr>
        <p:spPr>
          <a:xfrm>
            <a:off x="706949" y="500169"/>
            <a:ext cx="10778102" cy="1023831"/>
          </a:xfrm>
          <a:solidFill>
            <a:schemeClr val="bg1"/>
          </a:solidFill>
        </p:spPr>
        <p:txBody>
          <a:bodyPr>
            <a:normAutofit/>
          </a:bodyPr>
          <a:lstStyle/>
          <a:p>
            <a:pPr marL="0" indent="0">
              <a:lnSpc>
                <a:spcPct val="120000"/>
              </a:lnSpc>
              <a:spcAft>
                <a:spcPts val="600"/>
              </a:spcAft>
              <a:buNone/>
            </a:pPr>
            <a:r>
              <a:rPr lang="en-US" altLang="en-US" sz="3800" b="1" dirty="0">
                <a:solidFill>
                  <a:srgbClr val="101820"/>
                </a:solidFill>
              </a:rPr>
              <a:t>Finding Safe Places for Savings</a:t>
            </a:r>
          </a:p>
          <a:p>
            <a:pPr marL="0" indent="0">
              <a:lnSpc>
                <a:spcPct val="100000"/>
              </a:lnSpc>
              <a:buNone/>
            </a:pPr>
            <a:endParaRPr lang="en-US" altLang="en-US" sz="3600" dirty="0"/>
          </a:p>
          <a:p>
            <a:pPr marL="0" indent="0">
              <a:lnSpc>
                <a:spcPct val="120000"/>
              </a:lnSpc>
              <a:spcAft>
                <a:spcPts val="600"/>
              </a:spcAft>
              <a:buNone/>
            </a:pPr>
            <a:endParaRPr lang="en-US" altLang="en-US" sz="3200" b="1" dirty="0">
              <a:solidFill>
                <a:srgbClr val="101820"/>
              </a:solidFill>
            </a:endParaRPr>
          </a:p>
        </p:txBody>
      </p:sp>
      <p:pic>
        <p:nvPicPr>
          <p:cNvPr id="9" name="Picture 2" descr="See http://files.consumerfinance.gov/f/documents/201701_cfpb_YMYG-Toolkit.pdf#page=111.&#10;&#10;A table with 4 columns and 3 rows. Column headers: Safe place to keep your money, Benefits, Risks, Other important information. Row headers: A secret place in your home, With a family member or friend. Benefits of keeping money in a safe place at home are: No costs to maintain it, Easy to access, and Convenient. Risks of keeping money in a safe place at home are: Can be lost, stolen or destroyed in a fire or natural disaster, and Might put you at risk of a home invasion crime. Benefits of keeping money with a family member or friend are: No costs to maintain it. Risks of keeping money with a family member or friend are: Can be lost, stolen or destroyed in a fire or natural disaster, Might put your friend or family member at risk of a home invasion crime, May put your money at risk if your friend of family member betrays your trust. Other important information is blank.">
            <a:extLst>
              <a:ext uri="{FF2B5EF4-FFF2-40B4-BE49-F238E27FC236}">
                <a16:creationId xmlns:a16="http://schemas.microsoft.com/office/drawing/2014/main" id="{5923115F-248D-C14A-83D7-472D485E2B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386129">
            <a:off x="4885713" y="1876256"/>
            <a:ext cx="6600691" cy="420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407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4430D9DC87EE4A94F784331488ED3E" ma:contentTypeVersion="8" ma:contentTypeDescription="Create a new document." ma:contentTypeScope="" ma:versionID="81e29afde9644490effc1b2d9d793e36">
  <xsd:schema xmlns:xsd="http://www.w3.org/2001/XMLSchema" xmlns:xs="http://www.w3.org/2001/XMLSchema" xmlns:p="http://schemas.microsoft.com/office/2006/metadata/properties" xmlns:ns2="fddcb908-90d8-42d9-a63d-dfff691e26a7" targetNamespace="http://schemas.microsoft.com/office/2006/metadata/properties" ma:root="true" ma:fieldsID="31b3c17f11c1e77f0add3386085264ca" ns2:_="">
    <xsd:import namespace="fddcb908-90d8-42d9-a63d-dfff691e26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cb908-90d8-42d9-a63d-dfff691e26a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FB8D61-A455-4393-8F57-49AD6A5971E6}">
  <ds:schemaRefs>
    <ds:schemaRef ds:uri="http://purl.org/dc/elements/1.1/"/>
    <ds:schemaRef ds:uri="http://purl.org/dc/terms/"/>
    <ds:schemaRef ds:uri="http://schemas.microsoft.com/office/infopath/2007/PartnerControls"/>
    <ds:schemaRef ds:uri="http://purl.org/dc/dcmitype/"/>
    <ds:schemaRef ds:uri="http://www.w3.org/XML/1998/namespace"/>
    <ds:schemaRef ds:uri="http://schemas.microsoft.com/office/2006/documentManagement/types"/>
    <ds:schemaRef ds:uri="http://schemas.openxmlformats.org/package/2006/metadata/core-properties"/>
    <ds:schemaRef ds:uri="fddcb908-90d8-42d9-a63d-dfff691e26a7"/>
    <ds:schemaRef ds:uri="http://schemas.microsoft.com/office/2006/metadata/properties"/>
  </ds:schemaRefs>
</ds:datastoreItem>
</file>

<file path=customXml/itemProps2.xml><?xml version="1.0" encoding="utf-8"?>
<ds:datastoreItem xmlns:ds="http://schemas.openxmlformats.org/officeDocument/2006/customXml" ds:itemID="{4985E3BB-7D80-4A98-8329-AF6C2DFD546B}">
  <ds:schemaRefs>
    <ds:schemaRef ds:uri="http://schemas.microsoft.com/sharepoint/v3/contenttype/forms"/>
  </ds:schemaRefs>
</ds:datastoreItem>
</file>

<file path=customXml/itemProps3.xml><?xml version="1.0" encoding="utf-8"?>
<ds:datastoreItem xmlns:ds="http://schemas.openxmlformats.org/officeDocument/2006/customXml" ds:itemID="{A3A98F5A-851E-4171-8A16-584C64C4B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cb908-90d8-42d9-a63d-dfff691e26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9656</TotalTime>
  <Words>920</Words>
  <Application>Microsoft Macintosh PowerPoint</Application>
  <PresentationFormat>Widescreen</PresentationFormat>
  <Paragraphs>172</Paragraphs>
  <Slides>23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Georgia</vt:lpstr>
      <vt:lpstr>Wingdings</vt:lpstr>
      <vt:lpstr>1_Office Theme</vt:lpstr>
      <vt:lpstr>PowerPoint Presentation</vt:lpstr>
      <vt:lpstr>Training Purpose &amp; Objectives</vt:lpstr>
      <vt:lpstr>PowerPoint Presentation</vt:lpstr>
      <vt:lpstr>Your Money, Your Goals</vt:lpstr>
      <vt:lpstr>The purpose of savings may differ per individual, family, or community.</vt:lpstr>
      <vt:lpstr>Savings: Planning for the Unexpected</vt:lpstr>
      <vt:lpstr>Savings: Developing and Defining Goals </vt:lpstr>
      <vt:lpstr>Reminder: Consider the SMART Goals Method</vt:lpstr>
      <vt:lpstr>PowerPoint Presentation</vt:lpstr>
      <vt:lpstr>                  Financial Planning Sessions with Clients</vt:lpstr>
      <vt:lpstr>Module 3</vt:lpstr>
      <vt:lpstr>Tracking Income and Benefits</vt:lpstr>
      <vt:lpstr>Tracking Income and Benefits</vt:lpstr>
      <vt:lpstr>Increasing Income</vt:lpstr>
      <vt:lpstr>PowerPoint Presentation</vt:lpstr>
      <vt:lpstr>                  Financial Planning Sessions with Clients</vt:lpstr>
      <vt:lpstr>Module 4</vt:lpstr>
      <vt:lpstr>PowerPoint Presentation</vt:lpstr>
      <vt:lpstr>PowerPoint Presentation</vt:lpstr>
      <vt:lpstr>PowerPoint Presentation</vt:lpstr>
      <vt:lpstr>PowerPoint Presentation</vt:lpstr>
      <vt:lpstr>                  Financial Planning Sessions with Clients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Everette, Ashley</dc:creator>
  <cp:lastModifiedBy>Everette, Ashley</cp:lastModifiedBy>
  <cp:revision>37</cp:revision>
  <dcterms:created xsi:type="dcterms:W3CDTF">2018-11-08T21:49:09Z</dcterms:created>
  <dcterms:modified xsi:type="dcterms:W3CDTF">2019-06-11T19:45:38Z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0x0101001C4430D9DC87EE4A94F784331488ED3E</vt:lpwstr>
  </property>
</Properties>
</file>