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41"/>
  </p:notesMasterIdLst>
  <p:sldIdLst>
    <p:sldId id="301" r:id="rId5"/>
    <p:sldId id="333" r:id="rId6"/>
    <p:sldId id="334" r:id="rId7"/>
    <p:sldId id="430" r:id="rId8"/>
    <p:sldId id="437" r:id="rId9"/>
    <p:sldId id="435" r:id="rId10"/>
    <p:sldId id="436" r:id="rId11"/>
    <p:sldId id="296" r:id="rId12"/>
    <p:sldId id="438" r:id="rId13"/>
    <p:sldId id="321" r:id="rId14"/>
    <p:sldId id="313" r:id="rId15"/>
    <p:sldId id="442" r:id="rId16"/>
    <p:sldId id="447" r:id="rId17"/>
    <p:sldId id="439" r:id="rId18"/>
    <p:sldId id="263" r:id="rId19"/>
    <p:sldId id="443" r:id="rId20"/>
    <p:sldId id="446" r:id="rId21"/>
    <p:sldId id="444" r:id="rId22"/>
    <p:sldId id="445" r:id="rId23"/>
    <p:sldId id="316" r:id="rId24"/>
    <p:sldId id="322" r:id="rId25"/>
    <p:sldId id="314" r:id="rId26"/>
    <p:sldId id="269" r:id="rId27"/>
    <p:sldId id="264" r:id="rId28"/>
    <p:sldId id="267" r:id="rId29"/>
    <p:sldId id="317" r:id="rId30"/>
    <p:sldId id="318" r:id="rId31"/>
    <p:sldId id="319" r:id="rId32"/>
    <p:sldId id="320" r:id="rId33"/>
    <p:sldId id="268" r:id="rId34"/>
    <p:sldId id="270" r:id="rId35"/>
    <p:sldId id="271" r:id="rId36"/>
    <p:sldId id="272" r:id="rId37"/>
    <p:sldId id="448" r:id="rId38"/>
    <p:sldId id="273" r:id="rId39"/>
    <p:sldId id="32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rette, Ashley" initials="EA" lastIdx="2" clrIdx="0">
    <p:extLst>
      <p:ext uri="{19B8F6BF-5375-455C-9EA6-DF929625EA0E}">
        <p15:presenceInfo xmlns:p15="http://schemas.microsoft.com/office/powerpoint/2012/main" userId="S-1-5-21-2113824390-172908180-308554878-290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5374" autoAdjust="0"/>
  </p:normalViewPr>
  <p:slideViewPr>
    <p:cSldViewPr>
      <p:cViewPr varScale="1">
        <p:scale>
          <a:sx n="95" d="100"/>
          <a:sy n="95" d="100"/>
        </p:scale>
        <p:origin x="2664"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3T14:07:40.452" idx="2">
    <p:pos x="5201" y="2705"/>
    <p:text>incomplete thought?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814D4-5ECC-5742-9749-8F501A6E047A}" type="doc">
      <dgm:prSet loTypeId="urn:microsoft.com/office/officeart/2005/8/layout/funnel1" loCatId="" qsTypeId="urn:microsoft.com/office/officeart/2005/8/quickstyle/simple1" qsCatId="simple" csTypeId="urn:microsoft.com/office/officeart/2005/8/colors/colorful2" csCatId="colorful" phldr="1"/>
      <dgm:spPr/>
      <dgm:t>
        <a:bodyPr/>
        <a:lstStyle/>
        <a:p>
          <a:endParaRPr lang="en-US"/>
        </a:p>
      </dgm:t>
    </dgm:pt>
    <dgm:pt modelId="{7DE944D5-2E3D-424D-8450-CC1977EC2B4C}">
      <dgm:prSet phldrT="[Text]"/>
      <dgm:spPr/>
      <dgm:t>
        <a:bodyPr/>
        <a:lstStyle/>
        <a:p>
          <a:r>
            <a:rPr lang="en-US" dirty="0"/>
            <a:t>Cognitive</a:t>
          </a:r>
        </a:p>
      </dgm:t>
    </dgm:pt>
    <dgm:pt modelId="{08ED109C-BA7D-754D-9CFB-9866557ECEA6}" type="parTrans" cxnId="{859F5A87-DC4C-A84E-9DA0-1AC535F8C2F8}">
      <dgm:prSet/>
      <dgm:spPr/>
      <dgm:t>
        <a:bodyPr/>
        <a:lstStyle/>
        <a:p>
          <a:endParaRPr lang="en-US"/>
        </a:p>
      </dgm:t>
    </dgm:pt>
    <dgm:pt modelId="{C948A282-F419-FD45-BC2F-8F5E824B4288}" type="sibTrans" cxnId="{859F5A87-DC4C-A84E-9DA0-1AC535F8C2F8}">
      <dgm:prSet/>
      <dgm:spPr/>
      <dgm:t>
        <a:bodyPr/>
        <a:lstStyle/>
        <a:p>
          <a:endParaRPr lang="en-US"/>
        </a:p>
      </dgm:t>
    </dgm:pt>
    <dgm:pt modelId="{F4AA6015-8B24-9B4C-99EA-EA5E4985161C}">
      <dgm:prSet phldrT="[Text]"/>
      <dgm:spPr/>
      <dgm:t>
        <a:bodyPr/>
        <a:lstStyle/>
        <a:p>
          <a:r>
            <a:rPr lang="en-US" dirty="0"/>
            <a:t>Emotional</a:t>
          </a:r>
        </a:p>
      </dgm:t>
    </dgm:pt>
    <dgm:pt modelId="{2BD682DA-069A-E94D-828D-F67B9385F14E}" type="parTrans" cxnId="{81782350-F56B-8244-BDDB-950087756C3C}">
      <dgm:prSet/>
      <dgm:spPr/>
      <dgm:t>
        <a:bodyPr/>
        <a:lstStyle/>
        <a:p>
          <a:endParaRPr lang="en-US"/>
        </a:p>
      </dgm:t>
    </dgm:pt>
    <dgm:pt modelId="{92FB8B46-F10F-9043-AF3E-CEDC8B977860}" type="sibTrans" cxnId="{81782350-F56B-8244-BDDB-950087756C3C}">
      <dgm:prSet/>
      <dgm:spPr/>
      <dgm:t>
        <a:bodyPr/>
        <a:lstStyle/>
        <a:p>
          <a:endParaRPr lang="en-US"/>
        </a:p>
      </dgm:t>
    </dgm:pt>
    <dgm:pt modelId="{92D359D5-0743-A247-8CC4-D79C6DBB83E9}">
      <dgm:prSet phldrT="[Text]"/>
      <dgm:spPr/>
      <dgm:t>
        <a:bodyPr/>
        <a:lstStyle/>
        <a:p>
          <a:r>
            <a:rPr lang="en-US" dirty="0"/>
            <a:t>Physical</a:t>
          </a:r>
        </a:p>
      </dgm:t>
    </dgm:pt>
    <dgm:pt modelId="{79580299-3192-8B42-A3A5-1438E74DDE18}" type="parTrans" cxnId="{E3500F19-A770-F848-BF4B-9DAE45875A70}">
      <dgm:prSet/>
      <dgm:spPr/>
      <dgm:t>
        <a:bodyPr/>
        <a:lstStyle/>
        <a:p>
          <a:endParaRPr lang="en-US"/>
        </a:p>
      </dgm:t>
    </dgm:pt>
    <dgm:pt modelId="{565AB8E3-AEB0-3F46-AB35-E665E797880B}" type="sibTrans" cxnId="{E3500F19-A770-F848-BF4B-9DAE45875A70}">
      <dgm:prSet/>
      <dgm:spPr/>
      <dgm:t>
        <a:bodyPr/>
        <a:lstStyle/>
        <a:p>
          <a:endParaRPr lang="en-US"/>
        </a:p>
      </dgm:t>
    </dgm:pt>
    <dgm:pt modelId="{3B19083A-EDD7-AC4A-B9E0-D1AB9585C36C}">
      <dgm:prSet phldrT="[Text]"/>
      <dgm:spPr/>
      <dgm:t>
        <a:bodyPr/>
        <a:lstStyle/>
        <a:p>
          <a:endParaRPr lang="en-US" b="1" dirty="0">
            <a:solidFill>
              <a:schemeClr val="accent2">
                <a:lumMod val="50000"/>
              </a:schemeClr>
            </a:solidFill>
          </a:endParaRPr>
        </a:p>
      </dgm:t>
    </dgm:pt>
    <dgm:pt modelId="{EC735D48-3DFF-274B-9C95-05EB65282A07}" type="sibTrans" cxnId="{9488D76F-5E36-2544-9F06-CAA4B3C47CD0}">
      <dgm:prSet/>
      <dgm:spPr/>
      <dgm:t>
        <a:bodyPr/>
        <a:lstStyle/>
        <a:p>
          <a:endParaRPr lang="en-US"/>
        </a:p>
      </dgm:t>
    </dgm:pt>
    <dgm:pt modelId="{8A20F7B0-6C6C-3E49-9FA4-D94299059C13}" type="parTrans" cxnId="{9488D76F-5E36-2544-9F06-CAA4B3C47CD0}">
      <dgm:prSet/>
      <dgm:spPr/>
      <dgm:t>
        <a:bodyPr/>
        <a:lstStyle/>
        <a:p>
          <a:endParaRPr lang="en-US"/>
        </a:p>
      </dgm:t>
    </dgm:pt>
    <dgm:pt modelId="{5B85BDC5-8390-8B44-8FB0-CAC56F84AF50}" type="pres">
      <dgm:prSet presAssocID="{0AD814D4-5ECC-5742-9749-8F501A6E047A}" presName="Name0" presStyleCnt="0">
        <dgm:presLayoutVars>
          <dgm:chMax val="4"/>
          <dgm:resizeHandles val="exact"/>
        </dgm:presLayoutVars>
      </dgm:prSet>
      <dgm:spPr/>
    </dgm:pt>
    <dgm:pt modelId="{68F46DD8-B21F-3C4E-B71C-CEBC398E497A}" type="pres">
      <dgm:prSet presAssocID="{0AD814D4-5ECC-5742-9749-8F501A6E047A}" presName="ellipse" presStyleLbl="trBgShp" presStyleIdx="0" presStyleCnt="1"/>
      <dgm:spPr/>
    </dgm:pt>
    <dgm:pt modelId="{E7A06619-0DA4-424B-8F38-0418D7D6A317}" type="pres">
      <dgm:prSet presAssocID="{0AD814D4-5ECC-5742-9749-8F501A6E047A}" presName="arrow1" presStyleLbl="fgShp" presStyleIdx="0" presStyleCnt="1"/>
      <dgm:spPr/>
    </dgm:pt>
    <dgm:pt modelId="{625EA0E9-4E70-0647-A659-75DF0E7E00E2}" type="pres">
      <dgm:prSet presAssocID="{0AD814D4-5ECC-5742-9749-8F501A6E047A}" presName="rectangle" presStyleLbl="revTx" presStyleIdx="0" presStyleCnt="1">
        <dgm:presLayoutVars>
          <dgm:bulletEnabled val="1"/>
        </dgm:presLayoutVars>
      </dgm:prSet>
      <dgm:spPr/>
    </dgm:pt>
    <dgm:pt modelId="{EC48BE4D-D9F5-774E-BCA4-F403AEB9F172}" type="pres">
      <dgm:prSet presAssocID="{F4AA6015-8B24-9B4C-99EA-EA5E4985161C}" presName="item1" presStyleLbl="node1" presStyleIdx="0" presStyleCnt="3">
        <dgm:presLayoutVars>
          <dgm:bulletEnabled val="1"/>
        </dgm:presLayoutVars>
      </dgm:prSet>
      <dgm:spPr/>
    </dgm:pt>
    <dgm:pt modelId="{2FC63775-492D-8140-A198-487A41337F10}" type="pres">
      <dgm:prSet presAssocID="{92D359D5-0743-A247-8CC4-D79C6DBB83E9}" presName="item2" presStyleLbl="node1" presStyleIdx="1" presStyleCnt="3">
        <dgm:presLayoutVars>
          <dgm:bulletEnabled val="1"/>
        </dgm:presLayoutVars>
      </dgm:prSet>
      <dgm:spPr/>
    </dgm:pt>
    <dgm:pt modelId="{ED2A2998-1080-B44A-87E6-D0CC210FAD65}" type="pres">
      <dgm:prSet presAssocID="{3B19083A-EDD7-AC4A-B9E0-D1AB9585C36C}" presName="item3" presStyleLbl="node1" presStyleIdx="2" presStyleCnt="3">
        <dgm:presLayoutVars>
          <dgm:bulletEnabled val="1"/>
        </dgm:presLayoutVars>
      </dgm:prSet>
      <dgm:spPr/>
    </dgm:pt>
    <dgm:pt modelId="{AB109CA4-C0AF-6641-904D-37E1FBFD44D8}" type="pres">
      <dgm:prSet presAssocID="{0AD814D4-5ECC-5742-9749-8F501A6E047A}" presName="funnel" presStyleLbl="trAlignAcc1" presStyleIdx="0" presStyleCnt="1"/>
      <dgm:spPr/>
    </dgm:pt>
  </dgm:ptLst>
  <dgm:cxnLst>
    <dgm:cxn modelId="{E3500F19-A770-F848-BF4B-9DAE45875A70}" srcId="{0AD814D4-5ECC-5742-9749-8F501A6E047A}" destId="{92D359D5-0743-A247-8CC4-D79C6DBB83E9}" srcOrd="2" destOrd="0" parTransId="{79580299-3192-8B42-A3A5-1438E74DDE18}" sibTransId="{565AB8E3-AEB0-3F46-AB35-E665E797880B}"/>
    <dgm:cxn modelId="{8A393142-4262-D747-AEB7-D71512B0FD20}" type="presOf" srcId="{0AD814D4-5ECC-5742-9749-8F501A6E047A}" destId="{5B85BDC5-8390-8B44-8FB0-CAC56F84AF50}" srcOrd="0" destOrd="0" presId="urn:microsoft.com/office/officeart/2005/8/layout/funnel1"/>
    <dgm:cxn modelId="{81782350-F56B-8244-BDDB-950087756C3C}" srcId="{0AD814D4-5ECC-5742-9749-8F501A6E047A}" destId="{F4AA6015-8B24-9B4C-99EA-EA5E4985161C}" srcOrd="1" destOrd="0" parTransId="{2BD682DA-069A-E94D-828D-F67B9385F14E}" sibTransId="{92FB8B46-F10F-9043-AF3E-CEDC8B977860}"/>
    <dgm:cxn modelId="{9488D76F-5E36-2544-9F06-CAA4B3C47CD0}" srcId="{0AD814D4-5ECC-5742-9749-8F501A6E047A}" destId="{3B19083A-EDD7-AC4A-B9E0-D1AB9585C36C}" srcOrd="3" destOrd="0" parTransId="{8A20F7B0-6C6C-3E49-9FA4-D94299059C13}" sibTransId="{EC735D48-3DFF-274B-9C95-05EB65282A07}"/>
    <dgm:cxn modelId="{859F5A87-DC4C-A84E-9DA0-1AC535F8C2F8}" srcId="{0AD814D4-5ECC-5742-9749-8F501A6E047A}" destId="{7DE944D5-2E3D-424D-8450-CC1977EC2B4C}" srcOrd="0" destOrd="0" parTransId="{08ED109C-BA7D-754D-9CFB-9866557ECEA6}" sibTransId="{C948A282-F419-FD45-BC2F-8F5E824B4288}"/>
    <dgm:cxn modelId="{0FE9419A-407F-FA4B-AC3C-494EA7B1FDE2}" type="presOf" srcId="{3B19083A-EDD7-AC4A-B9E0-D1AB9585C36C}" destId="{625EA0E9-4E70-0647-A659-75DF0E7E00E2}" srcOrd="0" destOrd="0" presId="urn:microsoft.com/office/officeart/2005/8/layout/funnel1"/>
    <dgm:cxn modelId="{225C1EE4-25D0-4D40-A4A1-4A22F347B464}" type="presOf" srcId="{F4AA6015-8B24-9B4C-99EA-EA5E4985161C}" destId="{2FC63775-492D-8140-A198-487A41337F10}" srcOrd="0" destOrd="0" presId="urn:microsoft.com/office/officeart/2005/8/layout/funnel1"/>
    <dgm:cxn modelId="{9155C4F6-ADB8-4C48-8D56-A0483CBEE4F2}" type="presOf" srcId="{92D359D5-0743-A247-8CC4-D79C6DBB83E9}" destId="{EC48BE4D-D9F5-774E-BCA4-F403AEB9F172}" srcOrd="0" destOrd="0" presId="urn:microsoft.com/office/officeart/2005/8/layout/funnel1"/>
    <dgm:cxn modelId="{E3EA4DFE-B90F-B84B-B7F7-1BE1B8AD3BAF}" type="presOf" srcId="{7DE944D5-2E3D-424D-8450-CC1977EC2B4C}" destId="{ED2A2998-1080-B44A-87E6-D0CC210FAD65}" srcOrd="0" destOrd="0" presId="urn:microsoft.com/office/officeart/2005/8/layout/funnel1"/>
    <dgm:cxn modelId="{277DF8D5-1CC0-264E-8B31-18EC185D6036}" type="presParOf" srcId="{5B85BDC5-8390-8B44-8FB0-CAC56F84AF50}" destId="{68F46DD8-B21F-3C4E-B71C-CEBC398E497A}" srcOrd="0" destOrd="0" presId="urn:microsoft.com/office/officeart/2005/8/layout/funnel1"/>
    <dgm:cxn modelId="{F1E169CF-B40B-1846-8F6F-D297942CFA32}" type="presParOf" srcId="{5B85BDC5-8390-8B44-8FB0-CAC56F84AF50}" destId="{E7A06619-0DA4-424B-8F38-0418D7D6A317}" srcOrd="1" destOrd="0" presId="urn:microsoft.com/office/officeart/2005/8/layout/funnel1"/>
    <dgm:cxn modelId="{B6A6EF1F-CBA6-7140-B81F-ABBE7C1C7EC8}" type="presParOf" srcId="{5B85BDC5-8390-8B44-8FB0-CAC56F84AF50}" destId="{625EA0E9-4E70-0647-A659-75DF0E7E00E2}" srcOrd="2" destOrd="0" presId="urn:microsoft.com/office/officeart/2005/8/layout/funnel1"/>
    <dgm:cxn modelId="{C1CE812D-1AD5-2A43-BBD3-CD279757782D}" type="presParOf" srcId="{5B85BDC5-8390-8B44-8FB0-CAC56F84AF50}" destId="{EC48BE4D-D9F5-774E-BCA4-F403AEB9F172}" srcOrd="3" destOrd="0" presId="urn:microsoft.com/office/officeart/2005/8/layout/funnel1"/>
    <dgm:cxn modelId="{B5250FA1-7EBA-3541-95DE-EC568171D197}" type="presParOf" srcId="{5B85BDC5-8390-8B44-8FB0-CAC56F84AF50}" destId="{2FC63775-492D-8140-A198-487A41337F10}" srcOrd="4" destOrd="0" presId="urn:microsoft.com/office/officeart/2005/8/layout/funnel1"/>
    <dgm:cxn modelId="{F8D5FAE9-E652-654E-9DA8-889983ECFB9E}" type="presParOf" srcId="{5B85BDC5-8390-8B44-8FB0-CAC56F84AF50}" destId="{ED2A2998-1080-B44A-87E6-D0CC210FAD65}" srcOrd="5" destOrd="0" presId="urn:microsoft.com/office/officeart/2005/8/layout/funnel1"/>
    <dgm:cxn modelId="{AE12F5C8-FFFE-1A4E-95F1-A8D59536AFDD}" type="presParOf" srcId="{5B85BDC5-8390-8B44-8FB0-CAC56F84AF50}" destId="{AB109CA4-C0AF-6641-904D-37E1FBFD44D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04EFCB-6201-43DE-9523-6C8484147138}" type="doc">
      <dgm:prSet loTypeId="urn:microsoft.com/office/officeart/2005/8/layout/lProcess3" loCatId="process" qsTypeId="urn:microsoft.com/office/officeart/2005/8/quickstyle/simple4" qsCatId="simple" csTypeId="urn:microsoft.com/office/officeart/2005/8/colors/colorful5" csCatId="colorful" phldr="1"/>
      <dgm:spPr/>
      <dgm:t>
        <a:bodyPr/>
        <a:lstStyle/>
        <a:p>
          <a:endParaRPr lang="en-US"/>
        </a:p>
      </dgm:t>
    </dgm:pt>
    <dgm:pt modelId="{6B39C412-4485-4EA0-8A3F-54E0704DB653}">
      <dgm:prSet/>
      <dgm:spPr/>
      <dgm:t>
        <a:bodyPr/>
        <a:lstStyle/>
        <a:p>
          <a:pPr rtl="0"/>
          <a:r>
            <a:rPr lang="en-US" b="0" dirty="0">
              <a:latin typeface="Georgia" panose="02040502050405020303" pitchFamily="18" charset="0"/>
            </a:rPr>
            <a:t>Depression</a:t>
          </a:r>
        </a:p>
      </dgm:t>
    </dgm:pt>
    <dgm:pt modelId="{18AA3A28-8D7B-416F-B2E1-FF83725D90AE}" type="parTrans" cxnId="{A75BC22B-DE71-41F5-B247-161B65534CCA}">
      <dgm:prSet/>
      <dgm:spPr/>
      <dgm:t>
        <a:bodyPr/>
        <a:lstStyle/>
        <a:p>
          <a:endParaRPr lang="en-US" b="0">
            <a:latin typeface="Georgia" panose="02040502050405020303" pitchFamily="18" charset="0"/>
          </a:endParaRPr>
        </a:p>
      </dgm:t>
    </dgm:pt>
    <dgm:pt modelId="{9FDD2604-4804-4319-AD75-53226A85E477}" type="sibTrans" cxnId="{A75BC22B-DE71-41F5-B247-161B65534CCA}">
      <dgm:prSet/>
      <dgm:spPr/>
      <dgm:t>
        <a:bodyPr/>
        <a:lstStyle/>
        <a:p>
          <a:endParaRPr lang="en-US" b="0">
            <a:latin typeface="Georgia" panose="02040502050405020303" pitchFamily="18" charset="0"/>
          </a:endParaRPr>
        </a:p>
      </dgm:t>
    </dgm:pt>
    <dgm:pt modelId="{DD6F4AD4-3E0F-46CE-B2C3-76CC26DFD829}">
      <dgm:prSet/>
      <dgm:spPr/>
      <dgm:t>
        <a:bodyPr/>
        <a:lstStyle/>
        <a:p>
          <a:pPr rtl="0"/>
          <a:r>
            <a:rPr lang="en-US" b="0" dirty="0">
              <a:latin typeface="Georgia" panose="02040502050405020303" pitchFamily="18" charset="0"/>
            </a:rPr>
            <a:t>Generalized Anxiety</a:t>
          </a:r>
        </a:p>
      </dgm:t>
    </dgm:pt>
    <dgm:pt modelId="{DAED28C0-814D-4539-8EB8-9C5D0F69002F}" type="parTrans" cxnId="{836E5045-546F-423F-9EC3-EF728C885F30}">
      <dgm:prSet/>
      <dgm:spPr/>
      <dgm:t>
        <a:bodyPr/>
        <a:lstStyle/>
        <a:p>
          <a:endParaRPr lang="en-US" b="0">
            <a:latin typeface="Georgia" panose="02040502050405020303" pitchFamily="18" charset="0"/>
          </a:endParaRPr>
        </a:p>
      </dgm:t>
    </dgm:pt>
    <dgm:pt modelId="{97899E9B-255D-4301-BD3B-8634DC63E569}" type="sibTrans" cxnId="{836E5045-546F-423F-9EC3-EF728C885F30}">
      <dgm:prSet/>
      <dgm:spPr/>
      <dgm:t>
        <a:bodyPr/>
        <a:lstStyle/>
        <a:p>
          <a:endParaRPr lang="en-US" b="0">
            <a:latin typeface="Georgia" panose="02040502050405020303" pitchFamily="18" charset="0"/>
          </a:endParaRPr>
        </a:p>
      </dgm:t>
    </dgm:pt>
    <dgm:pt modelId="{06A07275-0DAD-4259-B1A0-C369D6119CCF}">
      <dgm:prSet/>
      <dgm:spPr/>
      <dgm:t>
        <a:bodyPr/>
        <a:lstStyle/>
        <a:p>
          <a:pPr rtl="0"/>
          <a:r>
            <a:rPr lang="en-US" b="0" dirty="0">
              <a:latin typeface="Georgia" panose="02040502050405020303" pitchFamily="18" charset="0"/>
            </a:rPr>
            <a:t>PTSD</a:t>
          </a:r>
        </a:p>
      </dgm:t>
    </dgm:pt>
    <dgm:pt modelId="{84795E25-35A3-47AB-9050-09743D6EC7A7}" type="parTrans" cxnId="{1DC09AFC-0B5A-49FC-B2EE-47C11B6ED3EF}">
      <dgm:prSet/>
      <dgm:spPr/>
      <dgm:t>
        <a:bodyPr/>
        <a:lstStyle/>
        <a:p>
          <a:endParaRPr lang="en-US" b="0">
            <a:latin typeface="Georgia" panose="02040502050405020303" pitchFamily="18" charset="0"/>
          </a:endParaRPr>
        </a:p>
      </dgm:t>
    </dgm:pt>
    <dgm:pt modelId="{A4DD14B6-0634-4FA8-A436-DC23CD9514EE}" type="sibTrans" cxnId="{1DC09AFC-0B5A-49FC-B2EE-47C11B6ED3EF}">
      <dgm:prSet/>
      <dgm:spPr/>
      <dgm:t>
        <a:bodyPr/>
        <a:lstStyle/>
        <a:p>
          <a:endParaRPr lang="en-US" b="0">
            <a:latin typeface="Georgia" panose="02040502050405020303" pitchFamily="18" charset="0"/>
          </a:endParaRPr>
        </a:p>
      </dgm:t>
    </dgm:pt>
    <dgm:pt modelId="{81FA27C4-EEF1-4685-A77F-AB103B27931A}">
      <dgm:prSet/>
      <dgm:spPr/>
      <dgm:t>
        <a:bodyPr/>
        <a:lstStyle/>
        <a:p>
          <a:pPr rtl="0"/>
          <a:r>
            <a:rPr lang="en-US" b="0" dirty="0">
              <a:latin typeface="Georgia" panose="02040502050405020303" pitchFamily="18" charset="0"/>
            </a:rPr>
            <a:t>Panic Disorder</a:t>
          </a:r>
        </a:p>
      </dgm:t>
    </dgm:pt>
    <dgm:pt modelId="{629C3FCE-3920-4AE7-BFF4-80CC7ECD41EA}" type="parTrans" cxnId="{26B21F67-8241-494E-BD15-10D47DF4FBE0}">
      <dgm:prSet/>
      <dgm:spPr/>
      <dgm:t>
        <a:bodyPr/>
        <a:lstStyle/>
        <a:p>
          <a:endParaRPr lang="en-US" b="0">
            <a:latin typeface="Georgia" panose="02040502050405020303" pitchFamily="18" charset="0"/>
          </a:endParaRPr>
        </a:p>
      </dgm:t>
    </dgm:pt>
    <dgm:pt modelId="{65B5A382-2FA4-4774-A6C2-126D2E44DDB0}" type="sibTrans" cxnId="{26B21F67-8241-494E-BD15-10D47DF4FBE0}">
      <dgm:prSet/>
      <dgm:spPr/>
      <dgm:t>
        <a:bodyPr/>
        <a:lstStyle/>
        <a:p>
          <a:endParaRPr lang="en-US" b="0">
            <a:latin typeface="Georgia" panose="02040502050405020303" pitchFamily="18" charset="0"/>
          </a:endParaRPr>
        </a:p>
      </dgm:t>
    </dgm:pt>
    <dgm:pt modelId="{7CEFDB76-9715-4B91-AD31-A06748307072}">
      <dgm:prSet/>
      <dgm:spPr/>
      <dgm:t>
        <a:bodyPr/>
        <a:lstStyle/>
        <a:p>
          <a:pPr rtl="0"/>
          <a:r>
            <a:rPr lang="en-US" b="0" dirty="0">
              <a:latin typeface="Georgia" panose="02040502050405020303" pitchFamily="18" charset="0"/>
            </a:rPr>
            <a:t>Specific Phobias</a:t>
          </a:r>
        </a:p>
      </dgm:t>
    </dgm:pt>
    <dgm:pt modelId="{2BA0C308-E98A-4B0E-BEE5-2849D916B734}" type="parTrans" cxnId="{9B9B736F-4A31-4F70-ABC6-81CD76BD8605}">
      <dgm:prSet/>
      <dgm:spPr/>
      <dgm:t>
        <a:bodyPr/>
        <a:lstStyle/>
        <a:p>
          <a:endParaRPr lang="en-US" b="0">
            <a:latin typeface="Georgia" panose="02040502050405020303" pitchFamily="18" charset="0"/>
          </a:endParaRPr>
        </a:p>
      </dgm:t>
    </dgm:pt>
    <dgm:pt modelId="{EC502BAE-D3B7-47AF-9C3D-AC298946B428}" type="sibTrans" cxnId="{9B9B736F-4A31-4F70-ABC6-81CD76BD8605}">
      <dgm:prSet/>
      <dgm:spPr/>
      <dgm:t>
        <a:bodyPr/>
        <a:lstStyle/>
        <a:p>
          <a:endParaRPr lang="en-US" b="0">
            <a:latin typeface="Georgia" panose="02040502050405020303" pitchFamily="18" charset="0"/>
          </a:endParaRPr>
        </a:p>
      </dgm:t>
    </dgm:pt>
    <dgm:pt modelId="{E3E3949D-582B-4C25-9393-8F3889967F0A}">
      <dgm:prSet/>
      <dgm:spPr/>
      <dgm:t>
        <a:bodyPr/>
        <a:lstStyle/>
        <a:p>
          <a:pPr rtl="0"/>
          <a:r>
            <a:rPr lang="en-US" b="0" dirty="0">
              <a:latin typeface="Georgia" panose="02040502050405020303" pitchFamily="18" charset="0"/>
            </a:rPr>
            <a:t>Substance Use &amp; Gambling</a:t>
          </a:r>
        </a:p>
      </dgm:t>
    </dgm:pt>
    <dgm:pt modelId="{4315A9CD-29C7-4A1A-9700-05EB3DD63B62}" type="parTrans" cxnId="{8AD2CED1-D192-42F6-B02D-16171C9CBAD5}">
      <dgm:prSet/>
      <dgm:spPr/>
      <dgm:t>
        <a:bodyPr/>
        <a:lstStyle/>
        <a:p>
          <a:endParaRPr lang="en-US" b="0">
            <a:latin typeface="Georgia" panose="02040502050405020303" pitchFamily="18" charset="0"/>
          </a:endParaRPr>
        </a:p>
      </dgm:t>
    </dgm:pt>
    <dgm:pt modelId="{29098AD2-1C80-4C42-9EE0-C8F055FF9D74}" type="sibTrans" cxnId="{8AD2CED1-D192-42F6-B02D-16171C9CBAD5}">
      <dgm:prSet/>
      <dgm:spPr/>
      <dgm:t>
        <a:bodyPr/>
        <a:lstStyle/>
        <a:p>
          <a:endParaRPr lang="en-US" b="0">
            <a:latin typeface="Georgia" panose="02040502050405020303" pitchFamily="18" charset="0"/>
          </a:endParaRPr>
        </a:p>
      </dgm:t>
    </dgm:pt>
    <dgm:pt modelId="{48409C21-C12F-4A99-8756-1F4AF2751424}" type="pres">
      <dgm:prSet presAssocID="{7504EFCB-6201-43DE-9523-6C8484147138}" presName="Name0" presStyleCnt="0">
        <dgm:presLayoutVars>
          <dgm:chPref val="3"/>
          <dgm:dir/>
          <dgm:animLvl val="lvl"/>
          <dgm:resizeHandles/>
        </dgm:presLayoutVars>
      </dgm:prSet>
      <dgm:spPr/>
    </dgm:pt>
    <dgm:pt modelId="{FDE87E13-4FC7-488D-8FCE-B1E720EED887}" type="pres">
      <dgm:prSet presAssocID="{6B39C412-4485-4EA0-8A3F-54E0704DB653}" presName="horFlow" presStyleCnt="0"/>
      <dgm:spPr/>
    </dgm:pt>
    <dgm:pt modelId="{2B838BC1-7130-4951-841B-63A29D561F3F}" type="pres">
      <dgm:prSet presAssocID="{6B39C412-4485-4EA0-8A3F-54E0704DB653}" presName="bigChev" presStyleLbl="node1" presStyleIdx="0" presStyleCnt="6" custScaleX="441286"/>
      <dgm:spPr>
        <a:prstGeom prst="round2DiagRect">
          <a:avLst/>
        </a:prstGeom>
      </dgm:spPr>
    </dgm:pt>
    <dgm:pt modelId="{2020DF4C-1067-48E3-95DF-DCC4E6D58F04}" type="pres">
      <dgm:prSet presAssocID="{6B39C412-4485-4EA0-8A3F-54E0704DB653}" presName="vSp" presStyleCnt="0"/>
      <dgm:spPr/>
    </dgm:pt>
    <dgm:pt modelId="{15FD8519-78AC-4B61-A81E-87B21AB54DDF}" type="pres">
      <dgm:prSet presAssocID="{DD6F4AD4-3E0F-46CE-B2C3-76CC26DFD829}" presName="horFlow" presStyleCnt="0"/>
      <dgm:spPr/>
    </dgm:pt>
    <dgm:pt modelId="{5A5F75C0-896C-4D8D-A3E8-921EC5294274}" type="pres">
      <dgm:prSet presAssocID="{DD6F4AD4-3E0F-46CE-B2C3-76CC26DFD829}" presName="bigChev" presStyleLbl="node1" presStyleIdx="1" presStyleCnt="6" custScaleX="441286"/>
      <dgm:spPr>
        <a:prstGeom prst="round2DiagRect">
          <a:avLst/>
        </a:prstGeom>
      </dgm:spPr>
    </dgm:pt>
    <dgm:pt modelId="{9AD3B55A-F6D6-4AE4-B124-6537D8FDFC63}" type="pres">
      <dgm:prSet presAssocID="{DD6F4AD4-3E0F-46CE-B2C3-76CC26DFD829}" presName="vSp" presStyleCnt="0"/>
      <dgm:spPr/>
    </dgm:pt>
    <dgm:pt modelId="{29921DA8-E07F-49B1-A836-FA4B9D3B0BFB}" type="pres">
      <dgm:prSet presAssocID="{06A07275-0DAD-4259-B1A0-C369D6119CCF}" presName="horFlow" presStyleCnt="0"/>
      <dgm:spPr/>
    </dgm:pt>
    <dgm:pt modelId="{D4079F73-20BC-48B7-BE79-31C23E16643C}" type="pres">
      <dgm:prSet presAssocID="{06A07275-0DAD-4259-B1A0-C369D6119CCF}" presName="bigChev" presStyleLbl="node1" presStyleIdx="2" presStyleCnt="6" custScaleX="441286"/>
      <dgm:spPr>
        <a:prstGeom prst="round2DiagRect">
          <a:avLst/>
        </a:prstGeom>
      </dgm:spPr>
    </dgm:pt>
    <dgm:pt modelId="{945190BE-64C4-431E-8D00-B4F131C68C09}" type="pres">
      <dgm:prSet presAssocID="{06A07275-0DAD-4259-B1A0-C369D6119CCF}" presName="vSp" presStyleCnt="0"/>
      <dgm:spPr/>
    </dgm:pt>
    <dgm:pt modelId="{E2CBE209-0381-4750-B960-0341FDFE8DA1}" type="pres">
      <dgm:prSet presAssocID="{81FA27C4-EEF1-4685-A77F-AB103B27931A}" presName="horFlow" presStyleCnt="0"/>
      <dgm:spPr/>
    </dgm:pt>
    <dgm:pt modelId="{6B722B6B-2728-4BDB-8358-E744746686F2}" type="pres">
      <dgm:prSet presAssocID="{81FA27C4-EEF1-4685-A77F-AB103B27931A}" presName="bigChev" presStyleLbl="node1" presStyleIdx="3" presStyleCnt="6" custScaleX="441286"/>
      <dgm:spPr>
        <a:prstGeom prst="round2DiagRect">
          <a:avLst/>
        </a:prstGeom>
      </dgm:spPr>
    </dgm:pt>
    <dgm:pt modelId="{4343BCFA-5D2D-4D91-8D1D-01EE6071242A}" type="pres">
      <dgm:prSet presAssocID="{81FA27C4-EEF1-4685-A77F-AB103B27931A}" presName="vSp" presStyleCnt="0"/>
      <dgm:spPr/>
    </dgm:pt>
    <dgm:pt modelId="{07ECEAF4-43B6-4319-AED1-883B1BCCAC6F}" type="pres">
      <dgm:prSet presAssocID="{7CEFDB76-9715-4B91-AD31-A06748307072}" presName="horFlow" presStyleCnt="0"/>
      <dgm:spPr/>
    </dgm:pt>
    <dgm:pt modelId="{0818A60E-9C43-43CA-9153-563E4B73EA54}" type="pres">
      <dgm:prSet presAssocID="{7CEFDB76-9715-4B91-AD31-A06748307072}" presName="bigChev" presStyleLbl="node1" presStyleIdx="4" presStyleCnt="6" custScaleX="441286"/>
      <dgm:spPr>
        <a:prstGeom prst="round2DiagRect">
          <a:avLst/>
        </a:prstGeom>
      </dgm:spPr>
    </dgm:pt>
    <dgm:pt modelId="{1588CBB5-ED65-4BCF-A5F1-9C7F70349762}" type="pres">
      <dgm:prSet presAssocID="{7CEFDB76-9715-4B91-AD31-A06748307072}" presName="vSp" presStyleCnt="0"/>
      <dgm:spPr/>
    </dgm:pt>
    <dgm:pt modelId="{5585873F-E7B7-46E8-915F-58C70CA3198C}" type="pres">
      <dgm:prSet presAssocID="{E3E3949D-582B-4C25-9393-8F3889967F0A}" presName="horFlow" presStyleCnt="0"/>
      <dgm:spPr/>
    </dgm:pt>
    <dgm:pt modelId="{3B2C0A63-23E2-4441-90CF-2EF617120B9C}" type="pres">
      <dgm:prSet presAssocID="{E3E3949D-582B-4C25-9393-8F3889967F0A}" presName="bigChev" presStyleLbl="node1" presStyleIdx="5" presStyleCnt="6" custScaleX="441286"/>
      <dgm:spPr>
        <a:prstGeom prst="round2DiagRect">
          <a:avLst/>
        </a:prstGeom>
      </dgm:spPr>
    </dgm:pt>
  </dgm:ptLst>
  <dgm:cxnLst>
    <dgm:cxn modelId="{DACCA909-2844-40F0-843E-D92BDA87987B}" type="presOf" srcId="{7CEFDB76-9715-4B91-AD31-A06748307072}" destId="{0818A60E-9C43-43CA-9153-563E4B73EA54}" srcOrd="0" destOrd="0" presId="urn:microsoft.com/office/officeart/2005/8/layout/lProcess3"/>
    <dgm:cxn modelId="{7CEC610B-D5C7-4489-B57D-56400A836BC2}" type="presOf" srcId="{06A07275-0DAD-4259-B1A0-C369D6119CCF}" destId="{D4079F73-20BC-48B7-BE79-31C23E16643C}" srcOrd="0" destOrd="0" presId="urn:microsoft.com/office/officeart/2005/8/layout/lProcess3"/>
    <dgm:cxn modelId="{6AF09410-62CF-49C8-A34D-925BEB5AFA2F}" type="presOf" srcId="{DD6F4AD4-3E0F-46CE-B2C3-76CC26DFD829}" destId="{5A5F75C0-896C-4D8D-A3E8-921EC5294274}" srcOrd="0" destOrd="0" presId="urn:microsoft.com/office/officeart/2005/8/layout/lProcess3"/>
    <dgm:cxn modelId="{A75BC22B-DE71-41F5-B247-161B65534CCA}" srcId="{7504EFCB-6201-43DE-9523-6C8484147138}" destId="{6B39C412-4485-4EA0-8A3F-54E0704DB653}" srcOrd="0" destOrd="0" parTransId="{18AA3A28-8D7B-416F-B2E1-FF83725D90AE}" sibTransId="{9FDD2604-4804-4319-AD75-53226A85E477}"/>
    <dgm:cxn modelId="{3073F32F-A358-4BDE-878E-E8EAA1D87780}" type="presOf" srcId="{7504EFCB-6201-43DE-9523-6C8484147138}" destId="{48409C21-C12F-4A99-8756-1F4AF2751424}" srcOrd="0" destOrd="0" presId="urn:microsoft.com/office/officeart/2005/8/layout/lProcess3"/>
    <dgm:cxn modelId="{30357342-922B-482D-BC5D-67B11542B575}" type="presOf" srcId="{6B39C412-4485-4EA0-8A3F-54E0704DB653}" destId="{2B838BC1-7130-4951-841B-63A29D561F3F}" srcOrd="0" destOrd="0" presId="urn:microsoft.com/office/officeart/2005/8/layout/lProcess3"/>
    <dgm:cxn modelId="{836E5045-546F-423F-9EC3-EF728C885F30}" srcId="{7504EFCB-6201-43DE-9523-6C8484147138}" destId="{DD6F4AD4-3E0F-46CE-B2C3-76CC26DFD829}" srcOrd="1" destOrd="0" parTransId="{DAED28C0-814D-4539-8EB8-9C5D0F69002F}" sibTransId="{97899E9B-255D-4301-BD3B-8634DC63E569}"/>
    <dgm:cxn modelId="{26B21F67-8241-494E-BD15-10D47DF4FBE0}" srcId="{7504EFCB-6201-43DE-9523-6C8484147138}" destId="{81FA27C4-EEF1-4685-A77F-AB103B27931A}" srcOrd="3" destOrd="0" parTransId="{629C3FCE-3920-4AE7-BFF4-80CC7ECD41EA}" sibTransId="{65B5A382-2FA4-4774-A6C2-126D2E44DDB0}"/>
    <dgm:cxn modelId="{9B9B736F-4A31-4F70-ABC6-81CD76BD8605}" srcId="{7504EFCB-6201-43DE-9523-6C8484147138}" destId="{7CEFDB76-9715-4B91-AD31-A06748307072}" srcOrd="4" destOrd="0" parTransId="{2BA0C308-E98A-4B0E-BEE5-2849D916B734}" sibTransId="{EC502BAE-D3B7-47AF-9C3D-AC298946B428}"/>
    <dgm:cxn modelId="{4D587BC8-7447-4B4C-9883-98F50312A1D3}" type="presOf" srcId="{E3E3949D-582B-4C25-9393-8F3889967F0A}" destId="{3B2C0A63-23E2-4441-90CF-2EF617120B9C}" srcOrd="0" destOrd="0" presId="urn:microsoft.com/office/officeart/2005/8/layout/lProcess3"/>
    <dgm:cxn modelId="{8AD2CED1-D192-42F6-B02D-16171C9CBAD5}" srcId="{7504EFCB-6201-43DE-9523-6C8484147138}" destId="{E3E3949D-582B-4C25-9393-8F3889967F0A}" srcOrd="5" destOrd="0" parTransId="{4315A9CD-29C7-4A1A-9700-05EB3DD63B62}" sibTransId="{29098AD2-1C80-4C42-9EE0-C8F055FF9D74}"/>
    <dgm:cxn modelId="{6AFB1EE5-48FA-4978-AF65-2FED8B888F7B}" type="presOf" srcId="{81FA27C4-EEF1-4685-A77F-AB103B27931A}" destId="{6B722B6B-2728-4BDB-8358-E744746686F2}" srcOrd="0" destOrd="0" presId="urn:microsoft.com/office/officeart/2005/8/layout/lProcess3"/>
    <dgm:cxn modelId="{1DC09AFC-0B5A-49FC-B2EE-47C11B6ED3EF}" srcId="{7504EFCB-6201-43DE-9523-6C8484147138}" destId="{06A07275-0DAD-4259-B1A0-C369D6119CCF}" srcOrd="2" destOrd="0" parTransId="{84795E25-35A3-47AB-9050-09743D6EC7A7}" sibTransId="{A4DD14B6-0634-4FA8-A436-DC23CD9514EE}"/>
    <dgm:cxn modelId="{C1F8957B-CD3B-472E-BA53-61E647A1148A}" type="presParOf" srcId="{48409C21-C12F-4A99-8756-1F4AF2751424}" destId="{FDE87E13-4FC7-488D-8FCE-B1E720EED887}" srcOrd="0" destOrd="0" presId="urn:microsoft.com/office/officeart/2005/8/layout/lProcess3"/>
    <dgm:cxn modelId="{6FA5DD6F-DB37-4758-BDB6-D2DBB22B4048}" type="presParOf" srcId="{FDE87E13-4FC7-488D-8FCE-B1E720EED887}" destId="{2B838BC1-7130-4951-841B-63A29D561F3F}" srcOrd="0" destOrd="0" presId="urn:microsoft.com/office/officeart/2005/8/layout/lProcess3"/>
    <dgm:cxn modelId="{60E0440B-B5A1-4BEF-9B14-034DD7C8FA98}" type="presParOf" srcId="{48409C21-C12F-4A99-8756-1F4AF2751424}" destId="{2020DF4C-1067-48E3-95DF-DCC4E6D58F04}" srcOrd="1" destOrd="0" presId="urn:microsoft.com/office/officeart/2005/8/layout/lProcess3"/>
    <dgm:cxn modelId="{4F0E48E6-CD29-4C1B-A580-9A6232AF8DB0}" type="presParOf" srcId="{48409C21-C12F-4A99-8756-1F4AF2751424}" destId="{15FD8519-78AC-4B61-A81E-87B21AB54DDF}" srcOrd="2" destOrd="0" presId="urn:microsoft.com/office/officeart/2005/8/layout/lProcess3"/>
    <dgm:cxn modelId="{6BD80144-3276-41B1-BD8A-58C697A04A79}" type="presParOf" srcId="{15FD8519-78AC-4B61-A81E-87B21AB54DDF}" destId="{5A5F75C0-896C-4D8D-A3E8-921EC5294274}" srcOrd="0" destOrd="0" presId="urn:microsoft.com/office/officeart/2005/8/layout/lProcess3"/>
    <dgm:cxn modelId="{0F7C2199-B3B1-4AB8-AF7F-3915E5EB4317}" type="presParOf" srcId="{48409C21-C12F-4A99-8756-1F4AF2751424}" destId="{9AD3B55A-F6D6-4AE4-B124-6537D8FDFC63}" srcOrd="3" destOrd="0" presId="urn:microsoft.com/office/officeart/2005/8/layout/lProcess3"/>
    <dgm:cxn modelId="{5093B337-D9D3-4CC5-90E7-5EB584D57E9D}" type="presParOf" srcId="{48409C21-C12F-4A99-8756-1F4AF2751424}" destId="{29921DA8-E07F-49B1-A836-FA4B9D3B0BFB}" srcOrd="4" destOrd="0" presId="urn:microsoft.com/office/officeart/2005/8/layout/lProcess3"/>
    <dgm:cxn modelId="{D81F4972-0247-4B00-9909-B5CA29A2816D}" type="presParOf" srcId="{29921DA8-E07F-49B1-A836-FA4B9D3B0BFB}" destId="{D4079F73-20BC-48B7-BE79-31C23E16643C}" srcOrd="0" destOrd="0" presId="urn:microsoft.com/office/officeart/2005/8/layout/lProcess3"/>
    <dgm:cxn modelId="{0F926A04-A0FB-474B-92D0-539F6450E5AA}" type="presParOf" srcId="{48409C21-C12F-4A99-8756-1F4AF2751424}" destId="{945190BE-64C4-431E-8D00-B4F131C68C09}" srcOrd="5" destOrd="0" presId="urn:microsoft.com/office/officeart/2005/8/layout/lProcess3"/>
    <dgm:cxn modelId="{B32F7BCC-0AC5-4AFF-AFB8-E1851532D6F3}" type="presParOf" srcId="{48409C21-C12F-4A99-8756-1F4AF2751424}" destId="{E2CBE209-0381-4750-B960-0341FDFE8DA1}" srcOrd="6" destOrd="0" presId="urn:microsoft.com/office/officeart/2005/8/layout/lProcess3"/>
    <dgm:cxn modelId="{569B3290-2F02-47C6-ABA1-D980C4DD0789}" type="presParOf" srcId="{E2CBE209-0381-4750-B960-0341FDFE8DA1}" destId="{6B722B6B-2728-4BDB-8358-E744746686F2}" srcOrd="0" destOrd="0" presId="urn:microsoft.com/office/officeart/2005/8/layout/lProcess3"/>
    <dgm:cxn modelId="{EBCDC2A1-517C-4904-8477-799E931B682B}" type="presParOf" srcId="{48409C21-C12F-4A99-8756-1F4AF2751424}" destId="{4343BCFA-5D2D-4D91-8D1D-01EE6071242A}" srcOrd="7" destOrd="0" presId="urn:microsoft.com/office/officeart/2005/8/layout/lProcess3"/>
    <dgm:cxn modelId="{C1B8300C-D258-4BB4-B79C-C0E4FCA08B2D}" type="presParOf" srcId="{48409C21-C12F-4A99-8756-1F4AF2751424}" destId="{07ECEAF4-43B6-4319-AED1-883B1BCCAC6F}" srcOrd="8" destOrd="0" presId="urn:microsoft.com/office/officeart/2005/8/layout/lProcess3"/>
    <dgm:cxn modelId="{7CC0256D-F77F-4130-83FB-0485F82D8593}" type="presParOf" srcId="{07ECEAF4-43B6-4319-AED1-883B1BCCAC6F}" destId="{0818A60E-9C43-43CA-9153-563E4B73EA54}" srcOrd="0" destOrd="0" presId="urn:microsoft.com/office/officeart/2005/8/layout/lProcess3"/>
    <dgm:cxn modelId="{6194501B-37E3-4344-AB38-68B35C277974}" type="presParOf" srcId="{48409C21-C12F-4A99-8756-1F4AF2751424}" destId="{1588CBB5-ED65-4BCF-A5F1-9C7F70349762}" srcOrd="9" destOrd="0" presId="urn:microsoft.com/office/officeart/2005/8/layout/lProcess3"/>
    <dgm:cxn modelId="{4E83A615-8D55-41C1-AD73-3ADCE828A2AA}" type="presParOf" srcId="{48409C21-C12F-4A99-8756-1F4AF2751424}" destId="{5585873F-E7B7-46E8-915F-58C70CA3198C}" srcOrd="10" destOrd="0" presId="urn:microsoft.com/office/officeart/2005/8/layout/lProcess3"/>
    <dgm:cxn modelId="{67CF6896-FF26-4261-938F-7654A10FE1C7}" type="presParOf" srcId="{5585873F-E7B7-46E8-915F-58C70CA3198C}" destId="{3B2C0A63-23E2-4441-90CF-2EF617120B9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9D85C6-6500-E141-AA56-917EDAAEFD30}" type="doc">
      <dgm:prSet loTypeId="urn:microsoft.com/office/officeart/2005/8/layout/target3" loCatId="" qsTypeId="urn:microsoft.com/office/officeart/2005/8/quickstyle/simple1" qsCatId="simple" csTypeId="urn:microsoft.com/office/officeart/2005/8/colors/colorful5" csCatId="colorful" phldr="1"/>
      <dgm:spPr/>
      <dgm:t>
        <a:bodyPr/>
        <a:lstStyle/>
        <a:p>
          <a:endParaRPr lang="en-US"/>
        </a:p>
      </dgm:t>
    </dgm:pt>
    <dgm:pt modelId="{2A62734D-F22B-FA4F-9DE5-7F2D82963FB0}">
      <dgm:prSet phldrT="[Text]"/>
      <dgm:spPr/>
      <dgm:t>
        <a:bodyPr/>
        <a:lstStyle/>
        <a:p>
          <a:r>
            <a:rPr lang="en-US" dirty="0"/>
            <a:t>Problem Solving Therapy</a:t>
          </a:r>
        </a:p>
      </dgm:t>
    </dgm:pt>
    <dgm:pt modelId="{75C92695-2F7F-CE42-9EA7-30D65F8FDE7D}" type="parTrans" cxnId="{3DD69FED-5ADD-1B49-BD22-7F535C92BD76}">
      <dgm:prSet/>
      <dgm:spPr/>
      <dgm:t>
        <a:bodyPr/>
        <a:lstStyle/>
        <a:p>
          <a:endParaRPr lang="en-US"/>
        </a:p>
      </dgm:t>
    </dgm:pt>
    <dgm:pt modelId="{BD8BF715-34BC-F54E-87BE-63E2EC0BC070}" type="sibTrans" cxnId="{3DD69FED-5ADD-1B49-BD22-7F535C92BD76}">
      <dgm:prSet/>
      <dgm:spPr/>
      <dgm:t>
        <a:bodyPr/>
        <a:lstStyle/>
        <a:p>
          <a:endParaRPr lang="en-US"/>
        </a:p>
      </dgm:t>
    </dgm:pt>
    <dgm:pt modelId="{BCE6E3FA-0C34-4C40-8B90-CB3466FE1BA4}">
      <dgm:prSet phldrT="[Text]" phldr="1"/>
      <dgm:spPr/>
      <dgm:t>
        <a:bodyPr/>
        <a:lstStyle/>
        <a:p>
          <a:endParaRPr lang="en-US"/>
        </a:p>
      </dgm:t>
    </dgm:pt>
    <dgm:pt modelId="{2031A3E7-FD11-AE45-A7C6-496B47788334}" type="parTrans" cxnId="{56FF9F3A-6395-444D-A4C5-16FF118FC83D}">
      <dgm:prSet/>
      <dgm:spPr/>
      <dgm:t>
        <a:bodyPr/>
        <a:lstStyle/>
        <a:p>
          <a:endParaRPr lang="en-US"/>
        </a:p>
      </dgm:t>
    </dgm:pt>
    <dgm:pt modelId="{86A95B4F-19E0-5C49-96A8-9522F655494C}" type="sibTrans" cxnId="{56FF9F3A-6395-444D-A4C5-16FF118FC83D}">
      <dgm:prSet/>
      <dgm:spPr/>
      <dgm:t>
        <a:bodyPr/>
        <a:lstStyle/>
        <a:p>
          <a:endParaRPr lang="en-US"/>
        </a:p>
      </dgm:t>
    </dgm:pt>
    <dgm:pt modelId="{09D96085-E1BD-AD43-BCD4-8F2252B8036C}">
      <dgm:prSet phldrT="[Text]" phldr="1"/>
      <dgm:spPr/>
      <dgm:t>
        <a:bodyPr/>
        <a:lstStyle/>
        <a:p>
          <a:endParaRPr lang="en-US"/>
        </a:p>
      </dgm:t>
    </dgm:pt>
    <dgm:pt modelId="{15C6265E-802A-BD48-9308-3298B687ECDF}" type="parTrans" cxnId="{6F22B189-E96B-104E-9315-7AEE58413F0A}">
      <dgm:prSet/>
      <dgm:spPr/>
      <dgm:t>
        <a:bodyPr/>
        <a:lstStyle/>
        <a:p>
          <a:endParaRPr lang="en-US"/>
        </a:p>
      </dgm:t>
    </dgm:pt>
    <dgm:pt modelId="{04E85E41-6CF7-7C4B-BC03-7A492304A6B7}" type="sibTrans" cxnId="{6F22B189-E96B-104E-9315-7AEE58413F0A}">
      <dgm:prSet/>
      <dgm:spPr/>
      <dgm:t>
        <a:bodyPr/>
        <a:lstStyle/>
        <a:p>
          <a:endParaRPr lang="en-US"/>
        </a:p>
      </dgm:t>
    </dgm:pt>
    <dgm:pt modelId="{C3A10F79-7D43-5F45-B51F-CA417565B7AD}">
      <dgm:prSet phldrT="[Text]"/>
      <dgm:spPr/>
      <dgm:t>
        <a:bodyPr/>
        <a:lstStyle/>
        <a:p>
          <a:r>
            <a:rPr lang="en-US" dirty="0"/>
            <a:t>Progressive Muscle Relaxation</a:t>
          </a:r>
        </a:p>
      </dgm:t>
    </dgm:pt>
    <dgm:pt modelId="{54541EEB-A4C7-1546-BE55-321F7CF52E66}" type="parTrans" cxnId="{D2AA4978-75ED-6941-945D-DF749A4BA3E4}">
      <dgm:prSet/>
      <dgm:spPr/>
      <dgm:t>
        <a:bodyPr/>
        <a:lstStyle/>
        <a:p>
          <a:endParaRPr lang="en-US"/>
        </a:p>
      </dgm:t>
    </dgm:pt>
    <dgm:pt modelId="{28D7E0A5-EB5A-434D-9426-A65B40F094BA}" type="sibTrans" cxnId="{D2AA4978-75ED-6941-945D-DF749A4BA3E4}">
      <dgm:prSet/>
      <dgm:spPr/>
      <dgm:t>
        <a:bodyPr/>
        <a:lstStyle/>
        <a:p>
          <a:endParaRPr lang="en-US"/>
        </a:p>
      </dgm:t>
    </dgm:pt>
    <dgm:pt modelId="{516AB757-B30A-8941-A3E2-203BC5BF00F6}">
      <dgm:prSet phldrT="[Text]" phldr="1"/>
      <dgm:spPr/>
      <dgm:t>
        <a:bodyPr/>
        <a:lstStyle/>
        <a:p>
          <a:endParaRPr lang="en-US"/>
        </a:p>
      </dgm:t>
    </dgm:pt>
    <dgm:pt modelId="{E7ECCDCA-B287-C64C-98DB-AFE60F6270A5}" type="parTrans" cxnId="{1984284F-86AB-AB45-B74E-EFAFC3972BEA}">
      <dgm:prSet/>
      <dgm:spPr/>
      <dgm:t>
        <a:bodyPr/>
        <a:lstStyle/>
        <a:p>
          <a:endParaRPr lang="en-US"/>
        </a:p>
      </dgm:t>
    </dgm:pt>
    <dgm:pt modelId="{A055D555-164F-0F4D-BC65-02D6C3FE1CBE}" type="sibTrans" cxnId="{1984284F-86AB-AB45-B74E-EFAFC3972BEA}">
      <dgm:prSet/>
      <dgm:spPr/>
      <dgm:t>
        <a:bodyPr/>
        <a:lstStyle/>
        <a:p>
          <a:endParaRPr lang="en-US"/>
        </a:p>
      </dgm:t>
    </dgm:pt>
    <dgm:pt modelId="{6A33AFCF-7B63-964F-8E10-3045F2613C4A}">
      <dgm:prSet phldrT="[Text]" phldr="1"/>
      <dgm:spPr/>
      <dgm:t>
        <a:bodyPr/>
        <a:lstStyle/>
        <a:p>
          <a:endParaRPr lang="en-US"/>
        </a:p>
      </dgm:t>
    </dgm:pt>
    <dgm:pt modelId="{7FE1468C-7B43-DA4F-B018-67325F46997D}" type="parTrans" cxnId="{3783976A-48C4-8A4A-A70E-7B3BFDA6B928}">
      <dgm:prSet/>
      <dgm:spPr/>
      <dgm:t>
        <a:bodyPr/>
        <a:lstStyle/>
        <a:p>
          <a:endParaRPr lang="en-US"/>
        </a:p>
      </dgm:t>
    </dgm:pt>
    <dgm:pt modelId="{72F78DB5-8E88-6E4B-ABEB-028C8F1BC07F}" type="sibTrans" cxnId="{3783976A-48C4-8A4A-A70E-7B3BFDA6B928}">
      <dgm:prSet/>
      <dgm:spPr/>
      <dgm:t>
        <a:bodyPr/>
        <a:lstStyle/>
        <a:p>
          <a:endParaRPr lang="en-US"/>
        </a:p>
      </dgm:t>
    </dgm:pt>
    <dgm:pt modelId="{0261A406-25D2-8643-BCEA-A4148CCAD05D}">
      <dgm:prSet phldrT="[Text]"/>
      <dgm:spPr/>
      <dgm:t>
        <a:bodyPr/>
        <a:lstStyle/>
        <a:p>
          <a:r>
            <a:rPr lang="en-US" dirty="0"/>
            <a:t>Exposure &amp; Response Prevention</a:t>
          </a:r>
        </a:p>
      </dgm:t>
    </dgm:pt>
    <dgm:pt modelId="{E96567A3-BC7E-3444-9607-93EC5B080DDB}" type="parTrans" cxnId="{17E40659-15CB-6A4D-94C5-D72500C70395}">
      <dgm:prSet/>
      <dgm:spPr/>
      <dgm:t>
        <a:bodyPr/>
        <a:lstStyle/>
        <a:p>
          <a:endParaRPr lang="en-US"/>
        </a:p>
      </dgm:t>
    </dgm:pt>
    <dgm:pt modelId="{A6806A06-C83F-A248-89C5-A486E0ACF4E5}" type="sibTrans" cxnId="{17E40659-15CB-6A4D-94C5-D72500C70395}">
      <dgm:prSet/>
      <dgm:spPr/>
      <dgm:t>
        <a:bodyPr/>
        <a:lstStyle/>
        <a:p>
          <a:endParaRPr lang="en-US"/>
        </a:p>
      </dgm:t>
    </dgm:pt>
    <dgm:pt modelId="{1FC00C67-0573-EA48-AF43-4D4B80162FC1}">
      <dgm:prSet phldrT="[Text]" phldr="1"/>
      <dgm:spPr/>
      <dgm:t>
        <a:bodyPr/>
        <a:lstStyle/>
        <a:p>
          <a:endParaRPr lang="en-US"/>
        </a:p>
      </dgm:t>
    </dgm:pt>
    <dgm:pt modelId="{ECFDFABB-C5BE-3942-BE59-F5BCDABAD55E}" type="parTrans" cxnId="{BD2ED95C-E644-5948-B61D-32EE8CBC5A02}">
      <dgm:prSet/>
      <dgm:spPr/>
      <dgm:t>
        <a:bodyPr/>
        <a:lstStyle/>
        <a:p>
          <a:endParaRPr lang="en-US"/>
        </a:p>
      </dgm:t>
    </dgm:pt>
    <dgm:pt modelId="{A7391BF1-BB7E-9545-81D1-3E4BB0E0E994}" type="sibTrans" cxnId="{BD2ED95C-E644-5948-B61D-32EE8CBC5A02}">
      <dgm:prSet/>
      <dgm:spPr/>
      <dgm:t>
        <a:bodyPr/>
        <a:lstStyle/>
        <a:p>
          <a:endParaRPr lang="en-US"/>
        </a:p>
      </dgm:t>
    </dgm:pt>
    <dgm:pt modelId="{33E9727E-209A-1C49-ACF3-AAF986F3FA39}">
      <dgm:prSet phldrT="[Text]" phldr="1"/>
      <dgm:spPr/>
      <dgm:t>
        <a:bodyPr/>
        <a:lstStyle/>
        <a:p>
          <a:endParaRPr lang="en-US"/>
        </a:p>
      </dgm:t>
    </dgm:pt>
    <dgm:pt modelId="{F76CF679-A9A3-914B-AFE5-B09A077514AF}" type="parTrans" cxnId="{7C6EC9C8-9242-534D-AB96-70DF1C0F5139}">
      <dgm:prSet/>
      <dgm:spPr/>
      <dgm:t>
        <a:bodyPr/>
        <a:lstStyle/>
        <a:p>
          <a:endParaRPr lang="en-US"/>
        </a:p>
      </dgm:t>
    </dgm:pt>
    <dgm:pt modelId="{C39585EA-90D9-9546-B9E0-27A5462B47A1}" type="sibTrans" cxnId="{7C6EC9C8-9242-534D-AB96-70DF1C0F5139}">
      <dgm:prSet/>
      <dgm:spPr/>
      <dgm:t>
        <a:bodyPr/>
        <a:lstStyle/>
        <a:p>
          <a:endParaRPr lang="en-US"/>
        </a:p>
      </dgm:t>
    </dgm:pt>
    <dgm:pt modelId="{351365DB-E176-654C-AD1B-9E173C1BFCF7}">
      <dgm:prSet phldrT="[Text]"/>
      <dgm:spPr/>
      <dgm:t>
        <a:bodyPr/>
        <a:lstStyle/>
        <a:p>
          <a:r>
            <a:rPr lang="en-US" dirty="0"/>
            <a:t>Pleasant Events Scheduling</a:t>
          </a:r>
        </a:p>
      </dgm:t>
    </dgm:pt>
    <dgm:pt modelId="{F8C1AB11-CE2F-F94D-9576-97F781384778}" type="parTrans" cxnId="{A3F10ADB-A162-D845-8A25-A67FD6DA948A}">
      <dgm:prSet/>
      <dgm:spPr/>
      <dgm:t>
        <a:bodyPr/>
        <a:lstStyle/>
        <a:p>
          <a:endParaRPr lang="en-US"/>
        </a:p>
      </dgm:t>
    </dgm:pt>
    <dgm:pt modelId="{9F7C2A77-BE94-E14C-ADC2-4E0FC66EDA02}" type="sibTrans" cxnId="{A3F10ADB-A162-D845-8A25-A67FD6DA948A}">
      <dgm:prSet/>
      <dgm:spPr/>
      <dgm:t>
        <a:bodyPr/>
        <a:lstStyle/>
        <a:p>
          <a:endParaRPr lang="en-US"/>
        </a:p>
      </dgm:t>
    </dgm:pt>
    <dgm:pt modelId="{018CD635-CC94-E449-ADB3-EF5CE7E4707B}" type="pres">
      <dgm:prSet presAssocID="{E69D85C6-6500-E141-AA56-917EDAAEFD30}" presName="Name0" presStyleCnt="0">
        <dgm:presLayoutVars>
          <dgm:chMax val="7"/>
          <dgm:dir/>
          <dgm:animLvl val="lvl"/>
          <dgm:resizeHandles val="exact"/>
        </dgm:presLayoutVars>
      </dgm:prSet>
      <dgm:spPr/>
    </dgm:pt>
    <dgm:pt modelId="{5060A1BB-3092-EB41-837E-AFF1424537B4}" type="pres">
      <dgm:prSet presAssocID="{2A62734D-F22B-FA4F-9DE5-7F2D82963FB0}" presName="circle1" presStyleLbl="node1" presStyleIdx="0" presStyleCnt="4"/>
      <dgm:spPr/>
    </dgm:pt>
    <dgm:pt modelId="{86DB1A42-E6DC-934D-A291-211B5321B226}" type="pres">
      <dgm:prSet presAssocID="{2A62734D-F22B-FA4F-9DE5-7F2D82963FB0}" presName="space" presStyleCnt="0"/>
      <dgm:spPr/>
    </dgm:pt>
    <dgm:pt modelId="{6339C5B8-CA15-FC48-9368-94CF531DA83F}" type="pres">
      <dgm:prSet presAssocID="{2A62734D-F22B-FA4F-9DE5-7F2D82963FB0}" presName="rect1" presStyleLbl="alignAcc1" presStyleIdx="0" presStyleCnt="4"/>
      <dgm:spPr/>
    </dgm:pt>
    <dgm:pt modelId="{7463CFF5-06D1-394C-BEAC-51BD027A8107}" type="pres">
      <dgm:prSet presAssocID="{351365DB-E176-654C-AD1B-9E173C1BFCF7}" presName="vertSpace2" presStyleLbl="node1" presStyleIdx="0" presStyleCnt="4"/>
      <dgm:spPr/>
    </dgm:pt>
    <dgm:pt modelId="{64656CCC-67C3-654C-B0F2-0EBBF653AB0F}" type="pres">
      <dgm:prSet presAssocID="{351365DB-E176-654C-AD1B-9E173C1BFCF7}" presName="circle2" presStyleLbl="node1" presStyleIdx="1" presStyleCnt="4"/>
      <dgm:spPr/>
    </dgm:pt>
    <dgm:pt modelId="{A34C91C2-FBAE-1E48-89BF-7B2930F3D182}" type="pres">
      <dgm:prSet presAssocID="{351365DB-E176-654C-AD1B-9E173C1BFCF7}" presName="rect2" presStyleLbl="alignAcc1" presStyleIdx="1" presStyleCnt="4"/>
      <dgm:spPr/>
    </dgm:pt>
    <dgm:pt modelId="{320649E5-C7BB-A44B-9216-2392EBEDA515}" type="pres">
      <dgm:prSet presAssocID="{C3A10F79-7D43-5F45-B51F-CA417565B7AD}" presName="vertSpace3" presStyleLbl="node1" presStyleIdx="1" presStyleCnt="4"/>
      <dgm:spPr/>
    </dgm:pt>
    <dgm:pt modelId="{38595013-5DC3-354D-91B7-DC094A42F40D}" type="pres">
      <dgm:prSet presAssocID="{C3A10F79-7D43-5F45-B51F-CA417565B7AD}" presName="circle3" presStyleLbl="node1" presStyleIdx="2" presStyleCnt="4"/>
      <dgm:spPr/>
    </dgm:pt>
    <dgm:pt modelId="{ED0E9644-7EB5-E44E-8AEB-4349F8A48496}" type="pres">
      <dgm:prSet presAssocID="{C3A10F79-7D43-5F45-B51F-CA417565B7AD}" presName="rect3" presStyleLbl="alignAcc1" presStyleIdx="2" presStyleCnt="4"/>
      <dgm:spPr/>
    </dgm:pt>
    <dgm:pt modelId="{0CD4BC3A-FE90-E14D-BC4F-DA47FF2096EE}" type="pres">
      <dgm:prSet presAssocID="{0261A406-25D2-8643-BCEA-A4148CCAD05D}" presName="vertSpace4" presStyleLbl="node1" presStyleIdx="2" presStyleCnt="4"/>
      <dgm:spPr/>
    </dgm:pt>
    <dgm:pt modelId="{4633675F-F816-5746-B493-247F2B1258D5}" type="pres">
      <dgm:prSet presAssocID="{0261A406-25D2-8643-BCEA-A4148CCAD05D}" presName="circle4" presStyleLbl="node1" presStyleIdx="3" presStyleCnt="4"/>
      <dgm:spPr/>
    </dgm:pt>
    <dgm:pt modelId="{E30A90C5-5E52-A44E-A74D-71046142F470}" type="pres">
      <dgm:prSet presAssocID="{0261A406-25D2-8643-BCEA-A4148CCAD05D}" presName="rect4" presStyleLbl="alignAcc1" presStyleIdx="3" presStyleCnt="4"/>
      <dgm:spPr/>
    </dgm:pt>
    <dgm:pt modelId="{580BC1B1-499A-8B4C-A78F-69FA9053A372}" type="pres">
      <dgm:prSet presAssocID="{2A62734D-F22B-FA4F-9DE5-7F2D82963FB0}" presName="rect1ParTx" presStyleLbl="alignAcc1" presStyleIdx="3" presStyleCnt="4">
        <dgm:presLayoutVars>
          <dgm:chMax val="1"/>
          <dgm:bulletEnabled val="1"/>
        </dgm:presLayoutVars>
      </dgm:prSet>
      <dgm:spPr/>
    </dgm:pt>
    <dgm:pt modelId="{0D964905-A442-3D44-99E3-490F56D8AEFE}" type="pres">
      <dgm:prSet presAssocID="{2A62734D-F22B-FA4F-9DE5-7F2D82963FB0}" presName="rect1ChTx" presStyleLbl="alignAcc1" presStyleIdx="3" presStyleCnt="4">
        <dgm:presLayoutVars>
          <dgm:bulletEnabled val="1"/>
        </dgm:presLayoutVars>
      </dgm:prSet>
      <dgm:spPr/>
    </dgm:pt>
    <dgm:pt modelId="{83C9E67A-4830-154D-9FA9-E9F9728585B6}" type="pres">
      <dgm:prSet presAssocID="{351365DB-E176-654C-AD1B-9E173C1BFCF7}" presName="rect2ParTx" presStyleLbl="alignAcc1" presStyleIdx="3" presStyleCnt="4">
        <dgm:presLayoutVars>
          <dgm:chMax val="1"/>
          <dgm:bulletEnabled val="1"/>
        </dgm:presLayoutVars>
      </dgm:prSet>
      <dgm:spPr/>
    </dgm:pt>
    <dgm:pt modelId="{F25262F5-5E29-744A-87A9-8D6046C79C3D}" type="pres">
      <dgm:prSet presAssocID="{351365DB-E176-654C-AD1B-9E173C1BFCF7}" presName="rect2ChTx" presStyleLbl="alignAcc1" presStyleIdx="3" presStyleCnt="4">
        <dgm:presLayoutVars>
          <dgm:bulletEnabled val="1"/>
        </dgm:presLayoutVars>
      </dgm:prSet>
      <dgm:spPr/>
    </dgm:pt>
    <dgm:pt modelId="{7FB9CB8F-B420-8841-9C4D-24CC2AE56221}" type="pres">
      <dgm:prSet presAssocID="{C3A10F79-7D43-5F45-B51F-CA417565B7AD}" presName="rect3ParTx" presStyleLbl="alignAcc1" presStyleIdx="3" presStyleCnt="4">
        <dgm:presLayoutVars>
          <dgm:chMax val="1"/>
          <dgm:bulletEnabled val="1"/>
        </dgm:presLayoutVars>
      </dgm:prSet>
      <dgm:spPr/>
    </dgm:pt>
    <dgm:pt modelId="{022F52F7-F760-414E-87B4-9E670C9945D5}" type="pres">
      <dgm:prSet presAssocID="{C3A10F79-7D43-5F45-B51F-CA417565B7AD}" presName="rect3ChTx" presStyleLbl="alignAcc1" presStyleIdx="3" presStyleCnt="4">
        <dgm:presLayoutVars>
          <dgm:bulletEnabled val="1"/>
        </dgm:presLayoutVars>
      </dgm:prSet>
      <dgm:spPr/>
    </dgm:pt>
    <dgm:pt modelId="{F818D070-B938-774E-BAAB-CCFAEE8C27ED}" type="pres">
      <dgm:prSet presAssocID="{0261A406-25D2-8643-BCEA-A4148CCAD05D}" presName="rect4ParTx" presStyleLbl="alignAcc1" presStyleIdx="3" presStyleCnt="4">
        <dgm:presLayoutVars>
          <dgm:chMax val="1"/>
          <dgm:bulletEnabled val="1"/>
        </dgm:presLayoutVars>
      </dgm:prSet>
      <dgm:spPr/>
    </dgm:pt>
    <dgm:pt modelId="{4CD32AA8-EEA8-1B43-A9C4-7C82191788D9}" type="pres">
      <dgm:prSet presAssocID="{0261A406-25D2-8643-BCEA-A4148CCAD05D}" presName="rect4ChTx" presStyleLbl="alignAcc1" presStyleIdx="3" presStyleCnt="4">
        <dgm:presLayoutVars>
          <dgm:bulletEnabled val="1"/>
        </dgm:presLayoutVars>
      </dgm:prSet>
      <dgm:spPr/>
    </dgm:pt>
  </dgm:ptLst>
  <dgm:cxnLst>
    <dgm:cxn modelId="{D8055C02-BC81-994F-A781-7AA064941B5B}" type="presOf" srcId="{0261A406-25D2-8643-BCEA-A4148CCAD05D}" destId="{E30A90C5-5E52-A44E-A74D-71046142F470}" srcOrd="0" destOrd="0" presId="urn:microsoft.com/office/officeart/2005/8/layout/target3"/>
    <dgm:cxn modelId="{36D76D13-0DC9-BF4F-95C9-EB8EB3F269F5}" type="presOf" srcId="{1FC00C67-0573-EA48-AF43-4D4B80162FC1}" destId="{4CD32AA8-EEA8-1B43-A9C4-7C82191788D9}" srcOrd="0" destOrd="0" presId="urn:microsoft.com/office/officeart/2005/8/layout/target3"/>
    <dgm:cxn modelId="{D42CD532-102A-4A46-9712-A405298A74A6}" type="presOf" srcId="{E69D85C6-6500-E141-AA56-917EDAAEFD30}" destId="{018CD635-CC94-E449-ADB3-EF5CE7E4707B}" srcOrd="0" destOrd="0" presId="urn:microsoft.com/office/officeart/2005/8/layout/target3"/>
    <dgm:cxn modelId="{56FF9F3A-6395-444D-A4C5-16FF118FC83D}" srcId="{351365DB-E176-654C-AD1B-9E173C1BFCF7}" destId="{BCE6E3FA-0C34-4C40-8B90-CB3466FE1BA4}" srcOrd="0" destOrd="0" parTransId="{2031A3E7-FD11-AE45-A7C6-496B47788334}" sibTransId="{86A95B4F-19E0-5C49-96A8-9522F655494C}"/>
    <dgm:cxn modelId="{4109873D-BCB9-3343-ACB8-ED04C585DBF3}" type="presOf" srcId="{2A62734D-F22B-FA4F-9DE5-7F2D82963FB0}" destId="{6339C5B8-CA15-FC48-9368-94CF531DA83F}" srcOrd="0" destOrd="0" presId="urn:microsoft.com/office/officeart/2005/8/layout/target3"/>
    <dgm:cxn modelId="{03518546-E896-BE48-A1D5-79B2E5D7FEEF}" type="presOf" srcId="{C3A10F79-7D43-5F45-B51F-CA417565B7AD}" destId="{ED0E9644-7EB5-E44E-8AEB-4349F8A48496}" srcOrd="0" destOrd="0" presId="urn:microsoft.com/office/officeart/2005/8/layout/target3"/>
    <dgm:cxn modelId="{445F9248-C983-B04F-85CB-BDF5A2B24FC1}" type="presOf" srcId="{0261A406-25D2-8643-BCEA-A4148CCAD05D}" destId="{F818D070-B938-774E-BAAB-CCFAEE8C27ED}" srcOrd="1" destOrd="0" presId="urn:microsoft.com/office/officeart/2005/8/layout/target3"/>
    <dgm:cxn modelId="{1984284F-86AB-AB45-B74E-EFAFC3972BEA}" srcId="{C3A10F79-7D43-5F45-B51F-CA417565B7AD}" destId="{516AB757-B30A-8941-A3E2-203BC5BF00F6}" srcOrd="0" destOrd="0" parTransId="{E7ECCDCA-B287-C64C-98DB-AFE60F6270A5}" sibTransId="{A055D555-164F-0F4D-BC65-02D6C3FE1CBE}"/>
    <dgm:cxn modelId="{1895C653-BA11-924C-AB42-F52E9FA3C7CB}" type="presOf" srcId="{09D96085-E1BD-AD43-BCD4-8F2252B8036C}" destId="{F25262F5-5E29-744A-87A9-8D6046C79C3D}" srcOrd="0" destOrd="1" presId="urn:microsoft.com/office/officeart/2005/8/layout/target3"/>
    <dgm:cxn modelId="{17E40659-15CB-6A4D-94C5-D72500C70395}" srcId="{E69D85C6-6500-E141-AA56-917EDAAEFD30}" destId="{0261A406-25D2-8643-BCEA-A4148CCAD05D}" srcOrd="3" destOrd="0" parTransId="{E96567A3-BC7E-3444-9607-93EC5B080DDB}" sibTransId="{A6806A06-C83F-A248-89C5-A486E0ACF4E5}"/>
    <dgm:cxn modelId="{BD2ED95C-E644-5948-B61D-32EE8CBC5A02}" srcId="{0261A406-25D2-8643-BCEA-A4148CCAD05D}" destId="{1FC00C67-0573-EA48-AF43-4D4B80162FC1}" srcOrd="0" destOrd="0" parTransId="{ECFDFABB-C5BE-3942-BE59-F5BCDABAD55E}" sibTransId="{A7391BF1-BB7E-9545-81D1-3E4BB0E0E994}"/>
    <dgm:cxn modelId="{913D0966-A6C0-CE48-A3A9-04F40F9F0E12}" type="presOf" srcId="{6A33AFCF-7B63-964F-8E10-3045F2613C4A}" destId="{022F52F7-F760-414E-87B4-9E670C9945D5}" srcOrd="0" destOrd="1" presId="urn:microsoft.com/office/officeart/2005/8/layout/target3"/>
    <dgm:cxn modelId="{3783976A-48C4-8A4A-A70E-7B3BFDA6B928}" srcId="{C3A10F79-7D43-5F45-B51F-CA417565B7AD}" destId="{6A33AFCF-7B63-964F-8E10-3045F2613C4A}" srcOrd="1" destOrd="0" parTransId="{7FE1468C-7B43-DA4F-B018-67325F46997D}" sibTransId="{72F78DB5-8E88-6E4B-ABEB-028C8F1BC07F}"/>
    <dgm:cxn modelId="{450BC275-F5F1-084D-A779-630CE494EE49}" type="presOf" srcId="{351365DB-E176-654C-AD1B-9E173C1BFCF7}" destId="{A34C91C2-FBAE-1E48-89BF-7B2930F3D182}" srcOrd="0" destOrd="0" presId="urn:microsoft.com/office/officeart/2005/8/layout/target3"/>
    <dgm:cxn modelId="{D2AA4978-75ED-6941-945D-DF749A4BA3E4}" srcId="{E69D85C6-6500-E141-AA56-917EDAAEFD30}" destId="{C3A10F79-7D43-5F45-B51F-CA417565B7AD}" srcOrd="2" destOrd="0" parTransId="{54541EEB-A4C7-1546-BE55-321F7CF52E66}" sibTransId="{28D7E0A5-EB5A-434D-9426-A65B40F094BA}"/>
    <dgm:cxn modelId="{6F22B189-E96B-104E-9315-7AEE58413F0A}" srcId="{351365DB-E176-654C-AD1B-9E173C1BFCF7}" destId="{09D96085-E1BD-AD43-BCD4-8F2252B8036C}" srcOrd="1" destOrd="0" parTransId="{15C6265E-802A-BD48-9308-3298B687ECDF}" sibTransId="{04E85E41-6CF7-7C4B-BC03-7A492304A6B7}"/>
    <dgm:cxn modelId="{B2E5B6BB-C26E-5E48-9C4B-F34E4C57E14D}" type="presOf" srcId="{C3A10F79-7D43-5F45-B51F-CA417565B7AD}" destId="{7FB9CB8F-B420-8841-9C4D-24CC2AE56221}" srcOrd="1" destOrd="0" presId="urn:microsoft.com/office/officeart/2005/8/layout/target3"/>
    <dgm:cxn modelId="{7C6EC9C8-9242-534D-AB96-70DF1C0F5139}" srcId="{0261A406-25D2-8643-BCEA-A4148CCAD05D}" destId="{33E9727E-209A-1C49-ACF3-AAF986F3FA39}" srcOrd="1" destOrd="0" parTransId="{F76CF679-A9A3-914B-AFE5-B09A077514AF}" sibTransId="{C39585EA-90D9-9546-B9E0-27A5462B47A1}"/>
    <dgm:cxn modelId="{4A3A71CF-E683-F14F-A8CC-7AE7E5DD076B}" type="presOf" srcId="{33E9727E-209A-1C49-ACF3-AAF986F3FA39}" destId="{4CD32AA8-EEA8-1B43-A9C4-7C82191788D9}" srcOrd="0" destOrd="1" presId="urn:microsoft.com/office/officeart/2005/8/layout/target3"/>
    <dgm:cxn modelId="{FB2D7DCF-CDEB-9844-9525-94A8D447630C}" type="presOf" srcId="{2A62734D-F22B-FA4F-9DE5-7F2D82963FB0}" destId="{580BC1B1-499A-8B4C-A78F-69FA9053A372}" srcOrd="1" destOrd="0" presId="urn:microsoft.com/office/officeart/2005/8/layout/target3"/>
    <dgm:cxn modelId="{4C4BF6D0-F81F-F647-8CE5-5BEFBEE185F2}" type="presOf" srcId="{351365DB-E176-654C-AD1B-9E173C1BFCF7}" destId="{83C9E67A-4830-154D-9FA9-E9F9728585B6}" srcOrd="1" destOrd="0" presId="urn:microsoft.com/office/officeart/2005/8/layout/target3"/>
    <dgm:cxn modelId="{A3F10ADB-A162-D845-8A25-A67FD6DA948A}" srcId="{E69D85C6-6500-E141-AA56-917EDAAEFD30}" destId="{351365DB-E176-654C-AD1B-9E173C1BFCF7}" srcOrd="1" destOrd="0" parTransId="{F8C1AB11-CE2F-F94D-9576-97F781384778}" sibTransId="{9F7C2A77-BE94-E14C-ADC2-4E0FC66EDA02}"/>
    <dgm:cxn modelId="{C97E0DE8-B9A7-E344-BF5C-34DABFE535B8}" type="presOf" srcId="{516AB757-B30A-8941-A3E2-203BC5BF00F6}" destId="{022F52F7-F760-414E-87B4-9E670C9945D5}" srcOrd="0" destOrd="0" presId="urn:microsoft.com/office/officeart/2005/8/layout/target3"/>
    <dgm:cxn modelId="{3DD69FED-5ADD-1B49-BD22-7F535C92BD76}" srcId="{E69D85C6-6500-E141-AA56-917EDAAEFD30}" destId="{2A62734D-F22B-FA4F-9DE5-7F2D82963FB0}" srcOrd="0" destOrd="0" parTransId="{75C92695-2F7F-CE42-9EA7-30D65F8FDE7D}" sibTransId="{BD8BF715-34BC-F54E-87BE-63E2EC0BC070}"/>
    <dgm:cxn modelId="{9AAFD4F0-FF03-3841-99FF-AAA85744489C}" type="presOf" srcId="{BCE6E3FA-0C34-4C40-8B90-CB3466FE1BA4}" destId="{F25262F5-5E29-744A-87A9-8D6046C79C3D}" srcOrd="0" destOrd="0" presId="urn:microsoft.com/office/officeart/2005/8/layout/target3"/>
    <dgm:cxn modelId="{BF4E04F0-E830-C64F-803C-FFECD5FBC2B6}" type="presParOf" srcId="{018CD635-CC94-E449-ADB3-EF5CE7E4707B}" destId="{5060A1BB-3092-EB41-837E-AFF1424537B4}" srcOrd="0" destOrd="0" presId="urn:microsoft.com/office/officeart/2005/8/layout/target3"/>
    <dgm:cxn modelId="{3E9F6E24-5A51-BE4C-93BF-0B5B0A49F76C}" type="presParOf" srcId="{018CD635-CC94-E449-ADB3-EF5CE7E4707B}" destId="{86DB1A42-E6DC-934D-A291-211B5321B226}" srcOrd="1" destOrd="0" presId="urn:microsoft.com/office/officeart/2005/8/layout/target3"/>
    <dgm:cxn modelId="{511E0735-71CC-164F-A25D-7DF0565896C8}" type="presParOf" srcId="{018CD635-CC94-E449-ADB3-EF5CE7E4707B}" destId="{6339C5B8-CA15-FC48-9368-94CF531DA83F}" srcOrd="2" destOrd="0" presId="urn:microsoft.com/office/officeart/2005/8/layout/target3"/>
    <dgm:cxn modelId="{5EB67F44-74E8-474E-A595-3076538635D8}" type="presParOf" srcId="{018CD635-CC94-E449-ADB3-EF5CE7E4707B}" destId="{7463CFF5-06D1-394C-BEAC-51BD027A8107}" srcOrd="3" destOrd="0" presId="urn:microsoft.com/office/officeart/2005/8/layout/target3"/>
    <dgm:cxn modelId="{66533D1B-D606-334E-A15F-13DFED4D1F8D}" type="presParOf" srcId="{018CD635-CC94-E449-ADB3-EF5CE7E4707B}" destId="{64656CCC-67C3-654C-B0F2-0EBBF653AB0F}" srcOrd="4" destOrd="0" presId="urn:microsoft.com/office/officeart/2005/8/layout/target3"/>
    <dgm:cxn modelId="{A647A227-1ACB-3148-8344-B881D9048070}" type="presParOf" srcId="{018CD635-CC94-E449-ADB3-EF5CE7E4707B}" destId="{A34C91C2-FBAE-1E48-89BF-7B2930F3D182}" srcOrd="5" destOrd="0" presId="urn:microsoft.com/office/officeart/2005/8/layout/target3"/>
    <dgm:cxn modelId="{36F1C385-5FA0-2E48-B34F-C904E3142275}" type="presParOf" srcId="{018CD635-CC94-E449-ADB3-EF5CE7E4707B}" destId="{320649E5-C7BB-A44B-9216-2392EBEDA515}" srcOrd="6" destOrd="0" presId="urn:microsoft.com/office/officeart/2005/8/layout/target3"/>
    <dgm:cxn modelId="{1E3152B8-E4D9-6F48-9459-1C5BD3267EE1}" type="presParOf" srcId="{018CD635-CC94-E449-ADB3-EF5CE7E4707B}" destId="{38595013-5DC3-354D-91B7-DC094A42F40D}" srcOrd="7" destOrd="0" presId="urn:microsoft.com/office/officeart/2005/8/layout/target3"/>
    <dgm:cxn modelId="{9CA66238-098C-644B-8081-47F624A4E4AA}" type="presParOf" srcId="{018CD635-CC94-E449-ADB3-EF5CE7E4707B}" destId="{ED0E9644-7EB5-E44E-8AEB-4349F8A48496}" srcOrd="8" destOrd="0" presId="urn:microsoft.com/office/officeart/2005/8/layout/target3"/>
    <dgm:cxn modelId="{FA721BC2-4F54-E345-8030-8FFAB54ACAAB}" type="presParOf" srcId="{018CD635-CC94-E449-ADB3-EF5CE7E4707B}" destId="{0CD4BC3A-FE90-E14D-BC4F-DA47FF2096EE}" srcOrd="9" destOrd="0" presId="urn:microsoft.com/office/officeart/2005/8/layout/target3"/>
    <dgm:cxn modelId="{35477424-BFE4-974E-9C49-52127A6CF746}" type="presParOf" srcId="{018CD635-CC94-E449-ADB3-EF5CE7E4707B}" destId="{4633675F-F816-5746-B493-247F2B1258D5}" srcOrd="10" destOrd="0" presId="urn:microsoft.com/office/officeart/2005/8/layout/target3"/>
    <dgm:cxn modelId="{84D502A9-3C52-1147-89F1-99498AAC5AF1}" type="presParOf" srcId="{018CD635-CC94-E449-ADB3-EF5CE7E4707B}" destId="{E30A90C5-5E52-A44E-A74D-71046142F470}" srcOrd="11" destOrd="0" presId="urn:microsoft.com/office/officeart/2005/8/layout/target3"/>
    <dgm:cxn modelId="{47AA55F4-391F-5F41-A3A0-CF62943D2D14}" type="presParOf" srcId="{018CD635-CC94-E449-ADB3-EF5CE7E4707B}" destId="{580BC1B1-499A-8B4C-A78F-69FA9053A372}" srcOrd="12" destOrd="0" presId="urn:microsoft.com/office/officeart/2005/8/layout/target3"/>
    <dgm:cxn modelId="{D5C9F4CD-7ECE-1940-871A-408AC29EF362}" type="presParOf" srcId="{018CD635-CC94-E449-ADB3-EF5CE7E4707B}" destId="{0D964905-A442-3D44-99E3-490F56D8AEFE}" srcOrd="13" destOrd="0" presId="urn:microsoft.com/office/officeart/2005/8/layout/target3"/>
    <dgm:cxn modelId="{07FEA477-BE87-B240-B0C4-B1DAF746AF75}" type="presParOf" srcId="{018CD635-CC94-E449-ADB3-EF5CE7E4707B}" destId="{83C9E67A-4830-154D-9FA9-E9F9728585B6}" srcOrd="14" destOrd="0" presId="urn:microsoft.com/office/officeart/2005/8/layout/target3"/>
    <dgm:cxn modelId="{88E23A96-B20F-1B4B-BBE4-941C7AE09711}" type="presParOf" srcId="{018CD635-CC94-E449-ADB3-EF5CE7E4707B}" destId="{F25262F5-5E29-744A-87A9-8D6046C79C3D}" srcOrd="15" destOrd="0" presId="urn:microsoft.com/office/officeart/2005/8/layout/target3"/>
    <dgm:cxn modelId="{77A06408-9716-A14D-AD93-D23E5409A4DA}" type="presParOf" srcId="{018CD635-CC94-E449-ADB3-EF5CE7E4707B}" destId="{7FB9CB8F-B420-8841-9C4D-24CC2AE56221}" srcOrd="16" destOrd="0" presId="urn:microsoft.com/office/officeart/2005/8/layout/target3"/>
    <dgm:cxn modelId="{5098B82F-7E1F-0540-9170-F4EB97072124}" type="presParOf" srcId="{018CD635-CC94-E449-ADB3-EF5CE7E4707B}" destId="{022F52F7-F760-414E-87B4-9E670C9945D5}" srcOrd="17" destOrd="0" presId="urn:microsoft.com/office/officeart/2005/8/layout/target3"/>
    <dgm:cxn modelId="{565390C2-2D7F-604E-AC6B-D0694671FA57}" type="presParOf" srcId="{018CD635-CC94-E449-ADB3-EF5CE7E4707B}" destId="{F818D070-B938-774E-BAAB-CCFAEE8C27ED}" srcOrd="18" destOrd="0" presId="urn:microsoft.com/office/officeart/2005/8/layout/target3"/>
    <dgm:cxn modelId="{8CE80713-4460-214C-8875-795C87EC34E2}" type="presParOf" srcId="{018CD635-CC94-E449-ADB3-EF5CE7E4707B}" destId="{4CD32AA8-EEA8-1B43-A9C4-7C82191788D9}"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92512B-EE20-439B-B6FF-DAE604D38186}"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en-US"/>
        </a:p>
      </dgm:t>
    </dgm:pt>
    <dgm:pt modelId="{3DFD8EF3-20F2-406F-91A8-00E03CE1F1FC}">
      <dgm:prSet/>
      <dgm:spPr>
        <a:solidFill>
          <a:schemeClr val="accent6">
            <a:lumMod val="75000"/>
          </a:schemeClr>
        </a:solidFill>
      </dgm:spPr>
      <dgm:t>
        <a:bodyPr/>
        <a:lstStyle/>
        <a:p>
          <a:pPr rtl="0"/>
          <a:r>
            <a:rPr lang="en-US" dirty="0">
              <a:latin typeface="Georgia" panose="02040502050405020303" pitchFamily="18" charset="0"/>
            </a:rPr>
            <a:t>Improving </a:t>
          </a:r>
          <a:r>
            <a:rPr lang="en-US" b="1" dirty="0">
              <a:latin typeface="Georgia" panose="02040502050405020303" pitchFamily="18" charset="0"/>
            </a:rPr>
            <a:t>interactions</a:t>
          </a:r>
          <a:r>
            <a:rPr lang="en-US" dirty="0">
              <a:latin typeface="Georgia" panose="02040502050405020303" pitchFamily="18" charset="0"/>
            </a:rPr>
            <a:t> with people improves mood.</a:t>
          </a:r>
        </a:p>
      </dgm:t>
    </dgm:pt>
    <dgm:pt modelId="{F6673981-588D-4134-8CF3-5FCBD0A14F33}" type="parTrans" cxnId="{26E587B4-0036-4261-B514-5AB504B81AC0}">
      <dgm:prSet/>
      <dgm:spPr/>
      <dgm:t>
        <a:bodyPr/>
        <a:lstStyle/>
        <a:p>
          <a:endParaRPr lang="en-US"/>
        </a:p>
      </dgm:t>
    </dgm:pt>
    <dgm:pt modelId="{E86EDB68-6E89-477C-A438-56C30D8B4D34}" type="sibTrans" cxnId="{26E587B4-0036-4261-B514-5AB504B81AC0}">
      <dgm:prSet/>
      <dgm:spPr/>
      <dgm:t>
        <a:bodyPr/>
        <a:lstStyle/>
        <a:p>
          <a:endParaRPr lang="en-US"/>
        </a:p>
      </dgm:t>
    </dgm:pt>
    <dgm:pt modelId="{99D5F28A-A6C0-495E-B57F-ADFC0CAE0D1C}">
      <dgm:prSet/>
      <dgm:spPr>
        <a:solidFill>
          <a:schemeClr val="accent6">
            <a:lumMod val="20000"/>
            <a:lumOff val="80000"/>
            <a:alpha val="90000"/>
          </a:schemeClr>
        </a:solidFill>
      </dgm:spPr>
      <dgm:t>
        <a:bodyPr/>
        <a:lstStyle/>
        <a:p>
          <a:pPr rtl="0"/>
          <a:r>
            <a:rPr lang="en-US" dirty="0">
              <a:latin typeface="Georgia" panose="02040502050405020303" pitchFamily="18" charset="0"/>
            </a:rPr>
            <a:t>Negative thinking interferes with good interactions.</a:t>
          </a:r>
        </a:p>
      </dgm:t>
    </dgm:pt>
    <dgm:pt modelId="{D6BED957-22AB-4E1E-B9D0-22FC77D890DC}" type="parTrans" cxnId="{70738334-0C56-4C53-BDA6-244F99600B87}">
      <dgm:prSet/>
      <dgm:spPr/>
      <dgm:t>
        <a:bodyPr/>
        <a:lstStyle/>
        <a:p>
          <a:endParaRPr lang="en-US"/>
        </a:p>
      </dgm:t>
    </dgm:pt>
    <dgm:pt modelId="{B3EDC767-F556-4180-A223-1A10E67ED7C1}" type="sibTrans" cxnId="{70738334-0C56-4C53-BDA6-244F99600B87}">
      <dgm:prSet/>
      <dgm:spPr/>
      <dgm:t>
        <a:bodyPr/>
        <a:lstStyle/>
        <a:p>
          <a:endParaRPr lang="en-US"/>
        </a:p>
      </dgm:t>
    </dgm:pt>
    <dgm:pt modelId="{CCF4C85F-0335-4B18-B9CA-295095455A94}">
      <dgm:prSet/>
      <dgm:spPr>
        <a:solidFill>
          <a:schemeClr val="accent6">
            <a:lumMod val="20000"/>
            <a:lumOff val="80000"/>
            <a:alpha val="90000"/>
          </a:schemeClr>
        </a:solidFill>
      </dgm:spPr>
      <dgm:t>
        <a:bodyPr/>
        <a:lstStyle/>
        <a:p>
          <a:pPr rtl="0"/>
          <a:r>
            <a:rPr lang="en-US" dirty="0">
              <a:latin typeface="Georgia" panose="02040502050405020303" pitchFamily="18" charset="0"/>
            </a:rPr>
            <a:t>Improve social network.</a:t>
          </a:r>
        </a:p>
      </dgm:t>
    </dgm:pt>
    <dgm:pt modelId="{0FB65796-A0B4-4B10-B89A-4629273A7E97}" type="parTrans" cxnId="{0907DA6C-A4B2-47FA-9B8C-989DE809B17B}">
      <dgm:prSet/>
      <dgm:spPr/>
      <dgm:t>
        <a:bodyPr/>
        <a:lstStyle/>
        <a:p>
          <a:endParaRPr lang="en-US"/>
        </a:p>
      </dgm:t>
    </dgm:pt>
    <dgm:pt modelId="{475181D7-FC27-4880-9ED2-42F898CDD1E3}" type="sibTrans" cxnId="{0907DA6C-A4B2-47FA-9B8C-989DE809B17B}">
      <dgm:prSet/>
      <dgm:spPr/>
      <dgm:t>
        <a:bodyPr/>
        <a:lstStyle/>
        <a:p>
          <a:endParaRPr lang="en-US"/>
        </a:p>
      </dgm:t>
    </dgm:pt>
    <dgm:pt modelId="{BE03142A-1214-46C0-B8C3-3BA0DB0B701D}">
      <dgm:prSet/>
      <dgm:spPr>
        <a:solidFill>
          <a:schemeClr val="accent6">
            <a:lumMod val="20000"/>
            <a:lumOff val="80000"/>
            <a:alpha val="90000"/>
          </a:schemeClr>
        </a:solidFill>
      </dgm:spPr>
      <dgm:t>
        <a:bodyPr/>
        <a:lstStyle/>
        <a:p>
          <a:pPr rtl="0"/>
          <a:r>
            <a:rPr lang="en-US" dirty="0">
              <a:latin typeface="Georgia" panose="02040502050405020303" pitchFamily="18" charset="0"/>
            </a:rPr>
            <a:t>Improve assertiveness.</a:t>
          </a:r>
        </a:p>
      </dgm:t>
    </dgm:pt>
    <dgm:pt modelId="{8E975878-BBA3-447B-ADDE-86C98A312745}" type="parTrans" cxnId="{3791E069-86F0-4EE4-90C8-C9306D5CD1F5}">
      <dgm:prSet/>
      <dgm:spPr/>
      <dgm:t>
        <a:bodyPr/>
        <a:lstStyle/>
        <a:p>
          <a:endParaRPr lang="en-US"/>
        </a:p>
      </dgm:t>
    </dgm:pt>
    <dgm:pt modelId="{0FAAD878-61C6-42E8-82F5-64E50EC343A1}" type="sibTrans" cxnId="{3791E069-86F0-4EE4-90C8-C9306D5CD1F5}">
      <dgm:prSet/>
      <dgm:spPr/>
      <dgm:t>
        <a:bodyPr/>
        <a:lstStyle/>
        <a:p>
          <a:endParaRPr lang="en-US"/>
        </a:p>
      </dgm:t>
    </dgm:pt>
    <dgm:pt modelId="{3B630D9B-9971-407A-B03C-BA6B9578405F}">
      <dgm:prSet/>
      <dgm:spPr>
        <a:solidFill>
          <a:schemeClr val="accent6">
            <a:lumMod val="20000"/>
            <a:lumOff val="80000"/>
            <a:alpha val="90000"/>
          </a:schemeClr>
        </a:solidFill>
      </dgm:spPr>
      <dgm:t>
        <a:bodyPr/>
        <a:lstStyle/>
        <a:p>
          <a:pPr rtl="0"/>
          <a:r>
            <a:rPr lang="en-US">
              <a:latin typeface="Georgia" panose="02040502050405020303" pitchFamily="18" charset="0"/>
            </a:rPr>
            <a:t>Improve problem-solving with others.</a:t>
          </a:r>
        </a:p>
      </dgm:t>
    </dgm:pt>
    <dgm:pt modelId="{155BFAAE-F32F-4D4A-B78C-C90B7F75BE67}" type="parTrans" cxnId="{E5FB03F8-7AEA-4A6E-82C3-8320A493FE1C}">
      <dgm:prSet/>
      <dgm:spPr/>
      <dgm:t>
        <a:bodyPr/>
        <a:lstStyle/>
        <a:p>
          <a:endParaRPr lang="en-US"/>
        </a:p>
      </dgm:t>
    </dgm:pt>
    <dgm:pt modelId="{54CF0C28-8390-4156-A11C-AFE285FF9A9E}" type="sibTrans" cxnId="{E5FB03F8-7AEA-4A6E-82C3-8320A493FE1C}">
      <dgm:prSet/>
      <dgm:spPr/>
      <dgm:t>
        <a:bodyPr/>
        <a:lstStyle/>
        <a:p>
          <a:endParaRPr lang="en-US"/>
        </a:p>
      </dgm:t>
    </dgm:pt>
    <dgm:pt modelId="{161BFFCE-44D4-43CC-A733-865FE88616B1}">
      <dgm:prSet/>
      <dgm:spPr>
        <a:solidFill>
          <a:schemeClr val="accent6">
            <a:lumMod val="20000"/>
            <a:lumOff val="80000"/>
            <a:alpha val="90000"/>
          </a:schemeClr>
        </a:solidFill>
      </dgm:spPr>
      <dgm:t>
        <a:bodyPr/>
        <a:lstStyle/>
        <a:p>
          <a:pPr rtl="0"/>
          <a:r>
            <a:rPr lang="en-US" dirty="0">
              <a:latin typeface="Georgia" panose="02040502050405020303" pitchFamily="18" charset="0"/>
            </a:rPr>
            <a:t>Learn to build trust slowly.</a:t>
          </a:r>
        </a:p>
      </dgm:t>
    </dgm:pt>
    <dgm:pt modelId="{5063DC31-4877-48FF-BC40-FE8CCB57AA5E}" type="parTrans" cxnId="{CE316BDF-1FAA-4E33-A69B-8F902D60D3B0}">
      <dgm:prSet/>
      <dgm:spPr/>
      <dgm:t>
        <a:bodyPr/>
        <a:lstStyle/>
        <a:p>
          <a:endParaRPr lang="en-US"/>
        </a:p>
      </dgm:t>
    </dgm:pt>
    <dgm:pt modelId="{B2866D0E-6256-4A22-9757-66C456BA3823}" type="sibTrans" cxnId="{CE316BDF-1FAA-4E33-A69B-8F902D60D3B0}">
      <dgm:prSet/>
      <dgm:spPr/>
      <dgm:t>
        <a:bodyPr/>
        <a:lstStyle/>
        <a:p>
          <a:endParaRPr lang="en-US"/>
        </a:p>
      </dgm:t>
    </dgm:pt>
    <dgm:pt modelId="{5E66EDC1-39C5-446E-9E61-84C397DA46EE}" type="pres">
      <dgm:prSet presAssocID="{6192512B-EE20-439B-B6FF-DAE604D38186}" presName="Name0" presStyleCnt="0">
        <dgm:presLayoutVars>
          <dgm:dir/>
          <dgm:animLvl val="lvl"/>
          <dgm:resizeHandles val="exact"/>
        </dgm:presLayoutVars>
      </dgm:prSet>
      <dgm:spPr/>
    </dgm:pt>
    <dgm:pt modelId="{31B83EBE-1FFC-48BE-BB51-D3B002B7F4FB}" type="pres">
      <dgm:prSet presAssocID="{3DFD8EF3-20F2-406F-91A8-00E03CE1F1FC}" presName="linNode" presStyleCnt="0"/>
      <dgm:spPr/>
    </dgm:pt>
    <dgm:pt modelId="{6A81BD39-5E4B-4EAE-990B-4CA6FDDFBE68}" type="pres">
      <dgm:prSet presAssocID="{3DFD8EF3-20F2-406F-91A8-00E03CE1F1FC}" presName="parentText" presStyleLbl="node1" presStyleIdx="0" presStyleCnt="1">
        <dgm:presLayoutVars>
          <dgm:chMax val="1"/>
          <dgm:bulletEnabled val="1"/>
        </dgm:presLayoutVars>
      </dgm:prSet>
      <dgm:spPr/>
    </dgm:pt>
    <dgm:pt modelId="{0BD0980B-C114-4C4F-ABF5-F50C8EE06E17}" type="pres">
      <dgm:prSet presAssocID="{3DFD8EF3-20F2-406F-91A8-00E03CE1F1FC}" presName="descendantText" presStyleLbl="alignAccFollowNode1" presStyleIdx="0" presStyleCnt="1">
        <dgm:presLayoutVars>
          <dgm:bulletEnabled val="1"/>
        </dgm:presLayoutVars>
      </dgm:prSet>
      <dgm:spPr/>
    </dgm:pt>
  </dgm:ptLst>
  <dgm:cxnLst>
    <dgm:cxn modelId="{70738334-0C56-4C53-BDA6-244F99600B87}" srcId="{3DFD8EF3-20F2-406F-91A8-00E03CE1F1FC}" destId="{99D5F28A-A6C0-495E-B57F-ADFC0CAE0D1C}" srcOrd="0" destOrd="0" parTransId="{D6BED957-22AB-4E1E-B9D0-22FC77D890DC}" sibTransId="{B3EDC767-F556-4180-A223-1A10E67ED7C1}"/>
    <dgm:cxn modelId="{98B3D139-C4CC-4B58-92F0-51434D89A4BA}" type="presOf" srcId="{3DFD8EF3-20F2-406F-91A8-00E03CE1F1FC}" destId="{6A81BD39-5E4B-4EAE-990B-4CA6FDDFBE68}" srcOrd="0" destOrd="0" presId="urn:microsoft.com/office/officeart/2005/8/layout/vList5"/>
    <dgm:cxn modelId="{E5BE7544-0BF1-4B99-890A-59E56491B65F}" type="presOf" srcId="{6192512B-EE20-439B-B6FF-DAE604D38186}" destId="{5E66EDC1-39C5-446E-9E61-84C397DA46EE}" srcOrd="0" destOrd="0" presId="urn:microsoft.com/office/officeart/2005/8/layout/vList5"/>
    <dgm:cxn modelId="{3791E069-86F0-4EE4-90C8-C9306D5CD1F5}" srcId="{3DFD8EF3-20F2-406F-91A8-00E03CE1F1FC}" destId="{BE03142A-1214-46C0-B8C3-3BA0DB0B701D}" srcOrd="2" destOrd="0" parTransId="{8E975878-BBA3-447B-ADDE-86C98A312745}" sibTransId="{0FAAD878-61C6-42E8-82F5-64E50EC343A1}"/>
    <dgm:cxn modelId="{0907DA6C-A4B2-47FA-9B8C-989DE809B17B}" srcId="{3DFD8EF3-20F2-406F-91A8-00E03CE1F1FC}" destId="{CCF4C85F-0335-4B18-B9CA-295095455A94}" srcOrd="1" destOrd="0" parTransId="{0FB65796-A0B4-4B10-B89A-4629273A7E97}" sibTransId="{475181D7-FC27-4880-9ED2-42F898CDD1E3}"/>
    <dgm:cxn modelId="{4CED7976-BB1D-4AA6-976A-F9C628E0EC80}" type="presOf" srcId="{99D5F28A-A6C0-495E-B57F-ADFC0CAE0D1C}" destId="{0BD0980B-C114-4C4F-ABF5-F50C8EE06E17}" srcOrd="0" destOrd="0" presId="urn:microsoft.com/office/officeart/2005/8/layout/vList5"/>
    <dgm:cxn modelId="{84D7567E-F85E-4820-9CA9-B4C01B6775C2}" type="presOf" srcId="{161BFFCE-44D4-43CC-A733-865FE88616B1}" destId="{0BD0980B-C114-4C4F-ABF5-F50C8EE06E17}" srcOrd="0" destOrd="4" presId="urn:microsoft.com/office/officeart/2005/8/layout/vList5"/>
    <dgm:cxn modelId="{ACAB178A-31F0-440F-B6E0-EA7CAFCD5728}" type="presOf" srcId="{BE03142A-1214-46C0-B8C3-3BA0DB0B701D}" destId="{0BD0980B-C114-4C4F-ABF5-F50C8EE06E17}" srcOrd="0" destOrd="2" presId="urn:microsoft.com/office/officeart/2005/8/layout/vList5"/>
    <dgm:cxn modelId="{1E86D48D-BC93-45B8-B75B-DDC5D0C19929}" type="presOf" srcId="{CCF4C85F-0335-4B18-B9CA-295095455A94}" destId="{0BD0980B-C114-4C4F-ABF5-F50C8EE06E17}" srcOrd="0" destOrd="1" presId="urn:microsoft.com/office/officeart/2005/8/layout/vList5"/>
    <dgm:cxn modelId="{ACFF3591-2324-44DF-81C8-DA7FC3CBAF67}" type="presOf" srcId="{3B630D9B-9971-407A-B03C-BA6B9578405F}" destId="{0BD0980B-C114-4C4F-ABF5-F50C8EE06E17}" srcOrd="0" destOrd="3" presId="urn:microsoft.com/office/officeart/2005/8/layout/vList5"/>
    <dgm:cxn modelId="{26E587B4-0036-4261-B514-5AB504B81AC0}" srcId="{6192512B-EE20-439B-B6FF-DAE604D38186}" destId="{3DFD8EF3-20F2-406F-91A8-00E03CE1F1FC}" srcOrd="0" destOrd="0" parTransId="{F6673981-588D-4134-8CF3-5FCBD0A14F33}" sibTransId="{E86EDB68-6E89-477C-A438-56C30D8B4D34}"/>
    <dgm:cxn modelId="{CE316BDF-1FAA-4E33-A69B-8F902D60D3B0}" srcId="{3DFD8EF3-20F2-406F-91A8-00E03CE1F1FC}" destId="{161BFFCE-44D4-43CC-A733-865FE88616B1}" srcOrd="4" destOrd="0" parTransId="{5063DC31-4877-48FF-BC40-FE8CCB57AA5E}" sibTransId="{B2866D0E-6256-4A22-9757-66C456BA3823}"/>
    <dgm:cxn modelId="{E5FB03F8-7AEA-4A6E-82C3-8320A493FE1C}" srcId="{3DFD8EF3-20F2-406F-91A8-00E03CE1F1FC}" destId="{3B630D9B-9971-407A-B03C-BA6B9578405F}" srcOrd="3" destOrd="0" parTransId="{155BFAAE-F32F-4D4A-B78C-C90B7F75BE67}" sibTransId="{54CF0C28-8390-4156-A11C-AFE285FF9A9E}"/>
    <dgm:cxn modelId="{85389E2C-B873-4368-8996-A5301D1BD173}" type="presParOf" srcId="{5E66EDC1-39C5-446E-9E61-84C397DA46EE}" destId="{31B83EBE-1FFC-48BE-BB51-D3B002B7F4FB}" srcOrd="0" destOrd="0" presId="urn:microsoft.com/office/officeart/2005/8/layout/vList5"/>
    <dgm:cxn modelId="{D5C56E32-D75A-4566-B230-835FCBEFD97B}" type="presParOf" srcId="{31B83EBE-1FFC-48BE-BB51-D3B002B7F4FB}" destId="{6A81BD39-5E4B-4EAE-990B-4CA6FDDFBE68}" srcOrd="0" destOrd="0" presId="urn:microsoft.com/office/officeart/2005/8/layout/vList5"/>
    <dgm:cxn modelId="{5720E2DE-14F2-4901-B66A-4A0ABE7724DB}" type="presParOf" srcId="{31B83EBE-1FFC-48BE-BB51-D3B002B7F4FB}" destId="{0BD0980B-C114-4C4F-ABF5-F50C8EE06E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5A4AD-CEF0-4B4F-BBBE-1E51EF6E690C}"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lang="en-US"/>
        </a:p>
      </dgm:t>
    </dgm:pt>
    <dgm:pt modelId="{08BAE75D-3D42-D940-A02D-2E820838D51B}">
      <dgm:prSet phldrT="[Text]"/>
      <dgm:spPr/>
      <dgm:t>
        <a:bodyPr/>
        <a:lstStyle/>
        <a:p>
          <a:r>
            <a:rPr lang="en-US" b="1" dirty="0"/>
            <a:t>Depression</a:t>
          </a:r>
        </a:p>
      </dgm:t>
    </dgm:pt>
    <dgm:pt modelId="{5F32A759-D8D8-284D-920A-B53E89A90648}" type="parTrans" cxnId="{7592DC11-ADB9-C14D-9510-E40A38F3917F}">
      <dgm:prSet/>
      <dgm:spPr/>
      <dgm:t>
        <a:bodyPr/>
        <a:lstStyle/>
        <a:p>
          <a:endParaRPr lang="en-US"/>
        </a:p>
      </dgm:t>
    </dgm:pt>
    <dgm:pt modelId="{DBC88721-B855-EC41-A805-8998F02F372F}" type="sibTrans" cxnId="{7592DC11-ADB9-C14D-9510-E40A38F3917F}">
      <dgm:prSet/>
      <dgm:spPr/>
      <dgm:t>
        <a:bodyPr/>
        <a:lstStyle/>
        <a:p>
          <a:endParaRPr lang="en-US"/>
        </a:p>
      </dgm:t>
    </dgm:pt>
    <dgm:pt modelId="{824B708C-6C09-FB49-87A8-EDD1E4C6A2A3}">
      <dgm:prSet phldrT="[Text]"/>
      <dgm:spPr/>
      <dgm:t>
        <a:bodyPr/>
        <a:lstStyle/>
        <a:p>
          <a:r>
            <a:rPr lang="en-US" b="1" dirty="0"/>
            <a:t>Anxiety</a:t>
          </a:r>
        </a:p>
      </dgm:t>
    </dgm:pt>
    <dgm:pt modelId="{9D00398F-7095-1042-926F-AD73DA2A043B}" type="parTrans" cxnId="{9BCE1897-8AC6-5B48-93A5-431279F4C02F}">
      <dgm:prSet/>
      <dgm:spPr/>
      <dgm:t>
        <a:bodyPr/>
        <a:lstStyle/>
        <a:p>
          <a:endParaRPr lang="en-US"/>
        </a:p>
      </dgm:t>
    </dgm:pt>
    <dgm:pt modelId="{A9159A85-C15D-364F-995E-3CF1203C57F7}" type="sibTrans" cxnId="{9BCE1897-8AC6-5B48-93A5-431279F4C02F}">
      <dgm:prSet/>
      <dgm:spPr/>
      <dgm:t>
        <a:bodyPr/>
        <a:lstStyle/>
        <a:p>
          <a:endParaRPr lang="en-US"/>
        </a:p>
      </dgm:t>
    </dgm:pt>
    <dgm:pt modelId="{B219325B-8E17-A64B-8DE7-66FDE41E375A}">
      <dgm:prSet phldrT="[Text]"/>
      <dgm:spPr/>
      <dgm:t>
        <a:bodyPr/>
        <a:lstStyle/>
        <a:p>
          <a:r>
            <a:rPr lang="en-US" b="1" dirty="0"/>
            <a:t>??</a:t>
          </a:r>
        </a:p>
      </dgm:t>
    </dgm:pt>
    <dgm:pt modelId="{B4EA2F05-1931-8C4C-A9DC-7B5C03A85670}" type="parTrans" cxnId="{148EB959-1574-DF45-97EE-6C96EDCC506E}">
      <dgm:prSet/>
      <dgm:spPr/>
      <dgm:t>
        <a:bodyPr/>
        <a:lstStyle/>
        <a:p>
          <a:endParaRPr lang="en-US"/>
        </a:p>
      </dgm:t>
    </dgm:pt>
    <dgm:pt modelId="{9D2DE399-05F2-A449-B443-8A050BA45F9F}" type="sibTrans" cxnId="{148EB959-1574-DF45-97EE-6C96EDCC506E}">
      <dgm:prSet/>
      <dgm:spPr/>
      <dgm:t>
        <a:bodyPr/>
        <a:lstStyle/>
        <a:p>
          <a:endParaRPr lang="en-US"/>
        </a:p>
      </dgm:t>
    </dgm:pt>
    <dgm:pt modelId="{8FB4DBBA-C946-034C-ACB6-8060201B206E}">
      <dgm:prSet phldrT="[Text]"/>
      <dgm:spPr/>
      <dgm:t>
        <a:bodyPr/>
        <a:lstStyle/>
        <a:p>
          <a:r>
            <a:rPr lang="en-US" b="1" dirty="0"/>
            <a:t>Alcohol</a:t>
          </a:r>
        </a:p>
      </dgm:t>
    </dgm:pt>
    <dgm:pt modelId="{2D0FDAAC-C3DE-A84F-8507-F40811B15D81}" type="parTrans" cxnId="{766617FF-6486-9841-84C6-1697E49A4FCA}">
      <dgm:prSet/>
      <dgm:spPr/>
      <dgm:t>
        <a:bodyPr/>
        <a:lstStyle/>
        <a:p>
          <a:endParaRPr lang="en-US"/>
        </a:p>
      </dgm:t>
    </dgm:pt>
    <dgm:pt modelId="{02A685EF-20EC-6146-B97D-C5163ADA9658}" type="sibTrans" cxnId="{766617FF-6486-9841-84C6-1697E49A4FCA}">
      <dgm:prSet/>
      <dgm:spPr/>
      <dgm:t>
        <a:bodyPr/>
        <a:lstStyle/>
        <a:p>
          <a:endParaRPr lang="en-US"/>
        </a:p>
      </dgm:t>
    </dgm:pt>
    <dgm:pt modelId="{96C93F8A-6FCE-EE49-9A51-2585A3EFD119}">
      <dgm:prSet phldrT="[Text]"/>
      <dgm:spPr/>
      <dgm:t>
        <a:bodyPr/>
        <a:lstStyle/>
        <a:p>
          <a:r>
            <a:rPr lang="en-US" b="1" dirty="0"/>
            <a:t>PTSD</a:t>
          </a:r>
        </a:p>
      </dgm:t>
    </dgm:pt>
    <dgm:pt modelId="{93259983-4243-8143-8316-F1B5C0D03B0D}" type="parTrans" cxnId="{0FD9982B-5BEC-3D4C-A367-89C146B3370D}">
      <dgm:prSet/>
      <dgm:spPr/>
      <dgm:t>
        <a:bodyPr/>
        <a:lstStyle/>
        <a:p>
          <a:endParaRPr lang="en-US"/>
        </a:p>
      </dgm:t>
    </dgm:pt>
    <dgm:pt modelId="{0267F3BF-63B9-A347-B21C-741317BAFB8A}" type="sibTrans" cxnId="{0FD9982B-5BEC-3D4C-A367-89C146B3370D}">
      <dgm:prSet/>
      <dgm:spPr/>
      <dgm:t>
        <a:bodyPr/>
        <a:lstStyle/>
        <a:p>
          <a:endParaRPr lang="en-US"/>
        </a:p>
      </dgm:t>
    </dgm:pt>
    <dgm:pt modelId="{99EBB09A-61F9-1E47-81BC-F2638FFA42A0}" type="pres">
      <dgm:prSet presAssocID="{79D5A4AD-CEF0-4B4F-BBBE-1E51EF6E690C}" presName="composite" presStyleCnt="0">
        <dgm:presLayoutVars>
          <dgm:chMax val="1"/>
          <dgm:dir/>
          <dgm:resizeHandles val="exact"/>
        </dgm:presLayoutVars>
      </dgm:prSet>
      <dgm:spPr/>
    </dgm:pt>
    <dgm:pt modelId="{8329E544-AEBD-994F-8B16-E238F16BFF89}" type="pres">
      <dgm:prSet presAssocID="{79D5A4AD-CEF0-4B4F-BBBE-1E51EF6E690C}" presName="radial" presStyleCnt="0">
        <dgm:presLayoutVars>
          <dgm:animLvl val="ctr"/>
        </dgm:presLayoutVars>
      </dgm:prSet>
      <dgm:spPr/>
    </dgm:pt>
    <dgm:pt modelId="{EB2CCFBA-1A21-0245-823C-F97A18CFB38B}" type="pres">
      <dgm:prSet presAssocID="{08BAE75D-3D42-D940-A02D-2E820838D51B}" presName="centerShape" presStyleLbl="vennNode1" presStyleIdx="0" presStyleCnt="5"/>
      <dgm:spPr/>
    </dgm:pt>
    <dgm:pt modelId="{D38B5A5A-3465-0148-A6BE-0B44378FA020}" type="pres">
      <dgm:prSet presAssocID="{824B708C-6C09-FB49-87A8-EDD1E4C6A2A3}" presName="node" presStyleLbl="vennNode1" presStyleIdx="1" presStyleCnt="5">
        <dgm:presLayoutVars>
          <dgm:bulletEnabled val="1"/>
        </dgm:presLayoutVars>
      </dgm:prSet>
      <dgm:spPr/>
    </dgm:pt>
    <dgm:pt modelId="{C7878D8C-C73A-7F42-8A81-FA3B47B11419}" type="pres">
      <dgm:prSet presAssocID="{B219325B-8E17-A64B-8DE7-66FDE41E375A}" presName="node" presStyleLbl="vennNode1" presStyleIdx="2" presStyleCnt="5">
        <dgm:presLayoutVars>
          <dgm:bulletEnabled val="1"/>
        </dgm:presLayoutVars>
      </dgm:prSet>
      <dgm:spPr/>
    </dgm:pt>
    <dgm:pt modelId="{BB75D3FF-3D0E-5D4D-9029-A6FB3E5ACEDE}" type="pres">
      <dgm:prSet presAssocID="{8FB4DBBA-C946-034C-ACB6-8060201B206E}" presName="node" presStyleLbl="vennNode1" presStyleIdx="3" presStyleCnt="5">
        <dgm:presLayoutVars>
          <dgm:bulletEnabled val="1"/>
        </dgm:presLayoutVars>
      </dgm:prSet>
      <dgm:spPr/>
    </dgm:pt>
    <dgm:pt modelId="{FF658499-C2BC-9F4B-8F0C-8BAFE58C1B6A}" type="pres">
      <dgm:prSet presAssocID="{96C93F8A-6FCE-EE49-9A51-2585A3EFD119}" presName="node" presStyleLbl="vennNode1" presStyleIdx="4" presStyleCnt="5">
        <dgm:presLayoutVars>
          <dgm:bulletEnabled val="1"/>
        </dgm:presLayoutVars>
      </dgm:prSet>
      <dgm:spPr/>
    </dgm:pt>
  </dgm:ptLst>
  <dgm:cxnLst>
    <dgm:cxn modelId="{7592DC11-ADB9-C14D-9510-E40A38F3917F}" srcId="{79D5A4AD-CEF0-4B4F-BBBE-1E51EF6E690C}" destId="{08BAE75D-3D42-D940-A02D-2E820838D51B}" srcOrd="0" destOrd="0" parTransId="{5F32A759-D8D8-284D-920A-B53E89A90648}" sibTransId="{DBC88721-B855-EC41-A805-8998F02F372F}"/>
    <dgm:cxn modelId="{0FD9982B-5BEC-3D4C-A367-89C146B3370D}" srcId="{08BAE75D-3D42-D940-A02D-2E820838D51B}" destId="{96C93F8A-6FCE-EE49-9A51-2585A3EFD119}" srcOrd="3" destOrd="0" parTransId="{93259983-4243-8143-8316-F1B5C0D03B0D}" sibTransId="{0267F3BF-63B9-A347-B21C-741317BAFB8A}"/>
    <dgm:cxn modelId="{27C6D12B-8AE0-484E-94AB-D0F051E3C96A}" type="presOf" srcId="{08BAE75D-3D42-D940-A02D-2E820838D51B}" destId="{EB2CCFBA-1A21-0245-823C-F97A18CFB38B}" srcOrd="0" destOrd="0" presId="urn:microsoft.com/office/officeart/2005/8/layout/radial3"/>
    <dgm:cxn modelId="{0694703C-EF49-BE44-9F0D-EEA7FD224865}" type="presOf" srcId="{8FB4DBBA-C946-034C-ACB6-8060201B206E}" destId="{BB75D3FF-3D0E-5D4D-9029-A6FB3E5ACEDE}" srcOrd="0" destOrd="0" presId="urn:microsoft.com/office/officeart/2005/8/layout/radial3"/>
    <dgm:cxn modelId="{75C4BB4E-AE8D-3E42-BA00-35A81FD0EE3F}" type="presOf" srcId="{96C93F8A-6FCE-EE49-9A51-2585A3EFD119}" destId="{FF658499-C2BC-9F4B-8F0C-8BAFE58C1B6A}" srcOrd="0" destOrd="0" presId="urn:microsoft.com/office/officeart/2005/8/layout/radial3"/>
    <dgm:cxn modelId="{148EB959-1574-DF45-97EE-6C96EDCC506E}" srcId="{08BAE75D-3D42-D940-A02D-2E820838D51B}" destId="{B219325B-8E17-A64B-8DE7-66FDE41E375A}" srcOrd="1" destOrd="0" parTransId="{B4EA2F05-1931-8C4C-A9DC-7B5C03A85670}" sibTransId="{9D2DE399-05F2-A449-B443-8A050BA45F9F}"/>
    <dgm:cxn modelId="{9BCE1897-8AC6-5B48-93A5-431279F4C02F}" srcId="{08BAE75D-3D42-D940-A02D-2E820838D51B}" destId="{824B708C-6C09-FB49-87A8-EDD1E4C6A2A3}" srcOrd="0" destOrd="0" parTransId="{9D00398F-7095-1042-926F-AD73DA2A043B}" sibTransId="{A9159A85-C15D-364F-995E-3CF1203C57F7}"/>
    <dgm:cxn modelId="{C23F3FE0-FEAB-7546-9C0E-FC9508925511}" type="presOf" srcId="{79D5A4AD-CEF0-4B4F-BBBE-1E51EF6E690C}" destId="{99EBB09A-61F9-1E47-81BC-F2638FFA42A0}" srcOrd="0" destOrd="0" presId="urn:microsoft.com/office/officeart/2005/8/layout/radial3"/>
    <dgm:cxn modelId="{6C2623E7-8A30-CA4C-B27C-2A73B0235012}" type="presOf" srcId="{B219325B-8E17-A64B-8DE7-66FDE41E375A}" destId="{C7878D8C-C73A-7F42-8A81-FA3B47B11419}" srcOrd="0" destOrd="0" presId="urn:microsoft.com/office/officeart/2005/8/layout/radial3"/>
    <dgm:cxn modelId="{523FCFE8-526E-3748-BF05-5FDE2BD1A143}" type="presOf" srcId="{824B708C-6C09-FB49-87A8-EDD1E4C6A2A3}" destId="{D38B5A5A-3465-0148-A6BE-0B44378FA020}" srcOrd="0" destOrd="0" presId="urn:microsoft.com/office/officeart/2005/8/layout/radial3"/>
    <dgm:cxn modelId="{766617FF-6486-9841-84C6-1697E49A4FCA}" srcId="{08BAE75D-3D42-D940-A02D-2E820838D51B}" destId="{8FB4DBBA-C946-034C-ACB6-8060201B206E}" srcOrd="2" destOrd="0" parTransId="{2D0FDAAC-C3DE-A84F-8507-F40811B15D81}" sibTransId="{02A685EF-20EC-6146-B97D-C5163ADA9658}"/>
    <dgm:cxn modelId="{764F7AA5-ECC9-854A-A0DC-0E37A370B3DB}" type="presParOf" srcId="{99EBB09A-61F9-1E47-81BC-F2638FFA42A0}" destId="{8329E544-AEBD-994F-8B16-E238F16BFF89}" srcOrd="0" destOrd="0" presId="urn:microsoft.com/office/officeart/2005/8/layout/radial3"/>
    <dgm:cxn modelId="{45A82704-2284-C943-8EF4-1398C9965DA1}" type="presParOf" srcId="{8329E544-AEBD-994F-8B16-E238F16BFF89}" destId="{EB2CCFBA-1A21-0245-823C-F97A18CFB38B}" srcOrd="0" destOrd="0" presId="urn:microsoft.com/office/officeart/2005/8/layout/radial3"/>
    <dgm:cxn modelId="{88DDB669-5530-5248-BF02-3F3AEB8A54EF}" type="presParOf" srcId="{8329E544-AEBD-994F-8B16-E238F16BFF89}" destId="{D38B5A5A-3465-0148-A6BE-0B44378FA020}" srcOrd="1" destOrd="0" presId="urn:microsoft.com/office/officeart/2005/8/layout/radial3"/>
    <dgm:cxn modelId="{705BE1C9-EDCA-AC40-8491-AEE140CDA1F8}" type="presParOf" srcId="{8329E544-AEBD-994F-8B16-E238F16BFF89}" destId="{C7878D8C-C73A-7F42-8A81-FA3B47B11419}" srcOrd="2" destOrd="0" presId="urn:microsoft.com/office/officeart/2005/8/layout/radial3"/>
    <dgm:cxn modelId="{F8103BEB-2778-EA45-AAA1-A2252609C02A}" type="presParOf" srcId="{8329E544-AEBD-994F-8B16-E238F16BFF89}" destId="{BB75D3FF-3D0E-5D4D-9029-A6FB3E5ACEDE}" srcOrd="3" destOrd="0" presId="urn:microsoft.com/office/officeart/2005/8/layout/radial3"/>
    <dgm:cxn modelId="{B679ECE1-59BE-7D44-8B0D-6577F8CD76F7}" type="presParOf" srcId="{8329E544-AEBD-994F-8B16-E238F16BFF89}" destId="{FF658499-C2BC-9F4B-8F0C-8BAFE58C1B6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D17E-F513-DE4D-BBB2-662EA7176F5F}"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2DF0FC8B-86BE-5F41-87A9-1BACF7EDA3F3}">
      <dgm:prSet/>
      <dgm:spPr/>
      <dgm:t>
        <a:bodyPr/>
        <a:lstStyle/>
        <a:p>
          <a:r>
            <a:rPr lang="en-US" b="0" i="0" dirty="0">
              <a:latin typeface="Georgia" panose="02040502050405020303" pitchFamily="18" charset="0"/>
            </a:rPr>
            <a:t>1. Clarify and Define the Problem</a:t>
          </a:r>
          <a:endParaRPr lang="en-US" dirty="0">
            <a:latin typeface="Georgia" panose="02040502050405020303" pitchFamily="18" charset="0"/>
          </a:endParaRPr>
        </a:p>
      </dgm:t>
    </dgm:pt>
    <dgm:pt modelId="{C96E0FDD-2844-F844-A203-3492C2E2DFC8}" type="parTrans" cxnId="{4DF2B650-FB26-3646-A8BD-79C1EE67A0C7}">
      <dgm:prSet/>
      <dgm:spPr/>
      <dgm:t>
        <a:bodyPr/>
        <a:lstStyle/>
        <a:p>
          <a:endParaRPr lang="en-US">
            <a:latin typeface="Georgia" panose="02040502050405020303" pitchFamily="18" charset="0"/>
          </a:endParaRPr>
        </a:p>
      </dgm:t>
    </dgm:pt>
    <dgm:pt modelId="{24D24813-78ED-6744-A4D8-05C0AAA40CCE}" type="sibTrans" cxnId="{4DF2B650-FB26-3646-A8BD-79C1EE67A0C7}">
      <dgm:prSet/>
      <dgm:spPr/>
      <dgm:t>
        <a:bodyPr/>
        <a:lstStyle/>
        <a:p>
          <a:endParaRPr lang="en-US">
            <a:latin typeface="Georgia" panose="02040502050405020303" pitchFamily="18" charset="0"/>
          </a:endParaRPr>
        </a:p>
      </dgm:t>
    </dgm:pt>
    <dgm:pt modelId="{469B5C22-ADF7-E043-A136-4C8C6DD486BE}">
      <dgm:prSet/>
      <dgm:spPr/>
      <dgm:t>
        <a:bodyPr/>
        <a:lstStyle/>
        <a:p>
          <a:r>
            <a:rPr lang="en-US" b="0" i="0">
              <a:latin typeface="Georgia" panose="02040502050405020303" pitchFamily="18" charset="0"/>
            </a:rPr>
            <a:t>2. Set Realistic/Achievable Goal</a:t>
          </a:r>
          <a:endParaRPr lang="en-US">
            <a:latin typeface="Georgia" panose="02040502050405020303" pitchFamily="18" charset="0"/>
          </a:endParaRPr>
        </a:p>
      </dgm:t>
    </dgm:pt>
    <dgm:pt modelId="{CAFF7757-AB85-4747-A1A5-0EC29A50D457}" type="parTrans" cxnId="{AA69B939-230A-CD49-9C9E-10ADFCBB5B9D}">
      <dgm:prSet/>
      <dgm:spPr/>
      <dgm:t>
        <a:bodyPr/>
        <a:lstStyle/>
        <a:p>
          <a:endParaRPr lang="en-US">
            <a:latin typeface="Georgia" panose="02040502050405020303" pitchFamily="18" charset="0"/>
          </a:endParaRPr>
        </a:p>
      </dgm:t>
    </dgm:pt>
    <dgm:pt modelId="{DF5E0EA8-7B06-0B41-A265-53D726E7C8D1}" type="sibTrans" cxnId="{AA69B939-230A-CD49-9C9E-10ADFCBB5B9D}">
      <dgm:prSet/>
      <dgm:spPr/>
      <dgm:t>
        <a:bodyPr/>
        <a:lstStyle/>
        <a:p>
          <a:endParaRPr lang="en-US">
            <a:latin typeface="Georgia" panose="02040502050405020303" pitchFamily="18" charset="0"/>
          </a:endParaRPr>
        </a:p>
      </dgm:t>
    </dgm:pt>
    <dgm:pt modelId="{3427E236-B4BF-D84F-89DE-3F9A36E60EAF}">
      <dgm:prSet/>
      <dgm:spPr/>
      <dgm:t>
        <a:bodyPr/>
        <a:lstStyle/>
        <a:p>
          <a:r>
            <a:rPr lang="en-US" b="0" i="0">
              <a:latin typeface="Georgia" panose="02040502050405020303" pitchFamily="18" charset="0"/>
            </a:rPr>
            <a:t>3. Generate Multiple Solutions</a:t>
          </a:r>
          <a:endParaRPr lang="en-US">
            <a:latin typeface="Georgia" panose="02040502050405020303" pitchFamily="18" charset="0"/>
          </a:endParaRPr>
        </a:p>
      </dgm:t>
    </dgm:pt>
    <dgm:pt modelId="{F7515F3D-9868-AB42-B50A-0C501F064D9A}" type="parTrans" cxnId="{96911E22-7D95-4949-ADD7-D7EFC56FE7D9}">
      <dgm:prSet/>
      <dgm:spPr/>
      <dgm:t>
        <a:bodyPr/>
        <a:lstStyle/>
        <a:p>
          <a:endParaRPr lang="en-US">
            <a:latin typeface="Georgia" panose="02040502050405020303" pitchFamily="18" charset="0"/>
          </a:endParaRPr>
        </a:p>
      </dgm:t>
    </dgm:pt>
    <dgm:pt modelId="{AC2F0A87-F51D-B040-B353-204D01F32E9B}" type="sibTrans" cxnId="{96911E22-7D95-4949-ADD7-D7EFC56FE7D9}">
      <dgm:prSet/>
      <dgm:spPr/>
      <dgm:t>
        <a:bodyPr/>
        <a:lstStyle/>
        <a:p>
          <a:endParaRPr lang="en-US">
            <a:latin typeface="Georgia" panose="02040502050405020303" pitchFamily="18" charset="0"/>
          </a:endParaRPr>
        </a:p>
      </dgm:t>
    </dgm:pt>
    <dgm:pt modelId="{DFA070D9-2D27-244E-9E5F-525BF3486015}">
      <dgm:prSet/>
      <dgm:spPr/>
      <dgm:t>
        <a:bodyPr/>
        <a:lstStyle/>
        <a:p>
          <a:r>
            <a:rPr lang="en-US" b="0" i="0">
              <a:latin typeface="Georgia" panose="02040502050405020303" pitchFamily="18" charset="0"/>
            </a:rPr>
            <a:t>4. Evaluate and Compare Solutions</a:t>
          </a:r>
          <a:endParaRPr lang="en-US">
            <a:latin typeface="Georgia" panose="02040502050405020303" pitchFamily="18" charset="0"/>
          </a:endParaRPr>
        </a:p>
      </dgm:t>
    </dgm:pt>
    <dgm:pt modelId="{4316D1B8-77F9-914C-BF32-413D475C308D}" type="parTrans" cxnId="{C5008F1B-B204-C847-BB5B-B1937F346584}">
      <dgm:prSet/>
      <dgm:spPr/>
      <dgm:t>
        <a:bodyPr/>
        <a:lstStyle/>
        <a:p>
          <a:endParaRPr lang="en-US">
            <a:latin typeface="Georgia" panose="02040502050405020303" pitchFamily="18" charset="0"/>
          </a:endParaRPr>
        </a:p>
      </dgm:t>
    </dgm:pt>
    <dgm:pt modelId="{DE6CD7A6-B921-F641-96B4-D7E82090674C}" type="sibTrans" cxnId="{C5008F1B-B204-C847-BB5B-B1937F346584}">
      <dgm:prSet/>
      <dgm:spPr/>
      <dgm:t>
        <a:bodyPr/>
        <a:lstStyle/>
        <a:p>
          <a:endParaRPr lang="en-US">
            <a:latin typeface="Georgia" panose="02040502050405020303" pitchFamily="18" charset="0"/>
          </a:endParaRPr>
        </a:p>
      </dgm:t>
    </dgm:pt>
    <dgm:pt modelId="{A0CBEAB2-FDC6-284C-A747-6EFB2783B46F}">
      <dgm:prSet/>
      <dgm:spPr/>
      <dgm:t>
        <a:bodyPr/>
        <a:lstStyle/>
        <a:p>
          <a:r>
            <a:rPr lang="en-US" b="0" i="0">
              <a:latin typeface="Georgia" panose="02040502050405020303" pitchFamily="18" charset="0"/>
            </a:rPr>
            <a:t>5. Select a Feasible Solution</a:t>
          </a:r>
          <a:endParaRPr lang="en-US">
            <a:latin typeface="Georgia" panose="02040502050405020303" pitchFamily="18" charset="0"/>
          </a:endParaRPr>
        </a:p>
      </dgm:t>
    </dgm:pt>
    <dgm:pt modelId="{81A1D7A1-9BA9-A941-A7C9-0C6294CAE83E}" type="parTrans" cxnId="{C0C31A02-3099-5B4E-9A40-072535DBFE4B}">
      <dgm:prSet/>
      <dgm:spPr/>
      <dgm:t>
        <a:bodyPr/>
        <a:lstStyle/>
        <a:p>
          <a:endParaRPr lang="en-US">
            <a:latin typeface="Georgia" panose="02040502050405020303" pitchFamily="18" charset="0"/>
          </a:endParaRPr>
        </a:p>
      </dgm:t>
    </dgm:pt>
    <dgm:pt modelId="{D9F45BC3-1A71-D446-A1CE-3240A9D0DCC2}" type="sibTrans" cxnId="{C0C31A02-3099-5B4E-9A40-072535DBFE4B}">
      <dgm:prSet/>
      <dgm:spPr/>
      <dgm:t>
        <a:bodyPr/>
        <a:lstStyle/>
        <a:p>
          <a:endParaRPr lang="en-US">
            <a:latin typeface="Georgia" panose="02040502050405020303" pitchFamily="18" charset="0"/>
          </a:endParaRPr>
        </a:p>
      </dgm:t>
    </dgm:pt>
    <dgm:pt modelId="{3FD1AC82-D9BA-214B-83F2-DC7E46DDD9FC}">
      <dgm:prSet/>
      <dgm:spPr/>
      <dgm:t>
        <a:bodyPr/>
        <a:lstStyle/>
        <a:p>
          <a:r>
            <a:rPr lang="en-US" b="0" i="0">
              <a:latin typeface="Georgia" panose="02040502050405020303" pitchFamily="18" charset="0"/>
            </a:rPr>
            <a:t>6. Implement the Solution</a:t>
          </a:r>
          <a:endParaRPr lang="en-US">
            <a:latin typeface="Georgia" panose="02040502050405020303" pitchFamily="18" charset="0"/>
          </a:endParaRPr>
        </a:p>
      </dgm:t>
    </dgm:pt>
    <dgm:pt modelId="{7E713E3F-A6C3-9E48-B473-BF22DE7628DD}" type="parTrans" cxnId="{835EA45D-46B1-2A48-91E2-96E2334B9594}">
      <dgm:prSet/>
      <dgm:spPr/>
      <dgm:t>
        <a:bodyPr/>
        <a:lstStyle/>
        <a:p>
          <a:endParaRPr lang="en-US">
            <a:latin typeface="Georgia" panose="02040502050405020303" pitchFamily="18" charset="0"/>
          </a:endParaRPr>
        </a:p>
      </dgm:t>
    </dgm:pt>
    <dgm:pt modelId="{5D4786BF-1EE8-DD42-A9CF-1ED018F1A1DF}" type="sibTrans" cxnId="{835EA45D-46B1-2A48-91E2-96E2334B9594}">
      <dgm:prSet/>
      <dgm:spPr/>
      <dgm:t>
        <a:bodyPr/>
        <a:lstStyle/>
        <a:p>
          <a:endParaRPr lang="en-US">
            <a:latin typeface="Georgia" panose="02040502050405020303" pitchFamily="18" charset="0"/>
          </a:endParaRPr>
        </a:p>
      </dgm:t>
    </dgm:pt>
    <dgm:pt modelId="{5326A950-4B52-854A-A2F8-E87853F49F42}">
      <dgm:prSet/>
      <dgm:spPr/>
      <dgm:t>
        <a:bodyPr/>
        <a:lstStyle/>
        <a:p>
          <a:r>
            <a:rPr lang="en-US" b="0" i="0">
              <a:latin typeface="Georgia" panose="02040502050405020303" pitchFamily="18" charset="0"/>
            </a:rPr>
            <a:t>7. Evaluate the Outcome</a:t>
          </a:r>
          <a:endParaRPr lang="en-US">
            <a:latin typeface="Georgia" panose="02040502050405020303" pitchFamily="18" charset="0"/>
          </a:endParaRPr>
        </a:p>
      </dgm:t>
    </dgm:pt>
    <dgm:pt modelId="{352B1358-3355-A249-B819-B4162E0A6DA5}" type="parTrans" cxnId="{16FD4AB6-99A9-164F-918B-28C8004E1C7F}">
      <dgm:prSet/>
      <dgm:spPr/>
      <dgm:t>
        <a:bodyPr/>
        <a:lstStyle/>
        <a:p>
          <a:endParaRPr lang="en-US">
            <a:latin typeface="Georgia" panose="02040502050405020303" pitchFamily="18" charset="0"/>
          </a:endParaRPr>
        </a:p>
      </dgm:t>
    </dgm:pt>
    <dgm:pt modelId="{53027724-942A-284D-A703-79944FFBDDD1}" type="sibTrans" cxnId="{16FD4AB6-99A9-164F-918B-28C8004E1C7F}">
      <dgm:prSet/>
      <dgm:spPr/>
      <dgm:t>
        <a:bodyPr/>
        <a:lstStyle/>
        <a:p>
          <a:endParaRPr lang="en-US">
            <a:latin typeface="Georgia" panose="02040502050405020303" pitchFamily="18" charset="0"/>
          </a:endParaRPr>
        </a:p>
      </dgm:t>
    </dgm:pt>
    <dgm:pt modelId="{71172887-3244-9542-A413-AAD651363E9B}" type="pres">
      <dgm:prSet presAssocID="{81E7D17E-F513-DE4D-BBB2-662EA7176F5F}" presName="Name0" presStyleCnt="0">
        <dgm:presLayoutVars>
          <dgm:chMax val="7"/>
          <dgm:chPref val="7"/>
          <dgm:dir/>
        </dgm:presLayoutVars>
      </dgm:prSet>
      <dgm:spPr/>
    </dgm:pt>
    <dgm:pt modelId="{07714BEC-3B7B-2E43-A877-3DAAE8AACC7C}" type="pres">
      <dgm:prSet presAssocID="{81E7D17E-F513-DE4D-BBB2-662EA7176F5F}" presName="Name1" presStyleCnt="0"/>
      <dgm:spPr/>
    </dgm:pt>
    <dgm:pt modelId="{861A9F6F-79AD-0D45-B6AA-EB3117AEDBDE}" type="pres">
      <dgm:prSet presAssocID="{81E7D17E-F513-DE4D-BBB2-662EA7176F5F}" presName="cycle" presStyleCnt="0"/>
      <dgm:spPr/>
    </dgm:pt>
    <dgm:pt modelId="{5C2AF811-9C42-754C-94E1-9EA40D3D9AEA}" type="pres">
      <dgm:prSet presAssocID="{81E7D17E-F513-DE4D-BBB2-662EA7176F5F}" presName="srcNode" presStyleLbl="node1" presStyleIdx="0" presStyleCnt="7"/>
      <dgm:spPr/>
    </dgm:pt>
    <dgm:pt modelId="{8A4F0EA3-6AF1-044F-B01F-8DD76609C1FC}" type="pres">
      <dgm:prSet presAssocID="{81E7D17E-F513-DE4D-BBB2-662EA7176F5F}" presName="conn" presStyleLbl="parChTrans1D2" presStyleIdx="0" presStyleCnt="1"/>
      <dgm:spPr/>
    </dgm:pt>
    <dgm:pt modelId="{B4B5D433-6E36-D64F-9758-B3A0D40951D8}" type="pres">
      <dgm:prSet presAssocID="{81E7D17E-F513-DE4D-BBB2-662EA7176F5F}" presName="extraNode" presStyleLbl="node1" presStyleIdx="0" presStyleCnt="7"/>
      <dgm:spPr/>
    </dgm:pt>
    <dgm:pt modelId="{FDDE06A9-1346-FA40-B269-C40A73C652CC}" type="pres">
      <dgm:prSet presAssocID="{81E7D17E-F513-DE4D-BBB2-662EA7176F5F}" presName="dstNode" presStyleLbl="node1" presStyleIdx="0" presStyleCnt="7"/>
      <dgm:spPr/>
    </dgm:pt>
    <dgm:pt modelId="{910CBD73-C129-ED4A-B21C-DFF58195A1E4}" type="pres">
      <dgm:prSet presAssocID="{2DF0FC8B-86BE-5F41-87A9-1BACF7EDA3F3}" presName="text_1" presStyleLbl="node1" presStyleIdx="0" presStyleCnt="7">
        <dgm:presLayoutVars>
          <dgm:bulletEnabled val="1"/>
        </dgm:presLayoutVars>
      </dgm:prSet>
      <dgm:spPr/>
    </dgm:pt>
    <dgm:pt modelId="{9583B94C-22B2-EA4A-AE4B-9C23A90033CF}" type="pres">
      <dgm:prSet presAssocID="{2DF0FC8B-86BE-5F41-87A9-1BACF7EDA3F3}" presName="accent_1" presStyleCnt="0"/>
      <dgm:spPr/>
    </dgm:pt>
    <dgm:pt modelId="{C9D21583-8456-AB47-8FEE-B37C0F9AC5C1}" type="pres">
      <dgm:prSet presAssocID="{2DF0FC8B-86BE-5F41-87A9-1BACF7EDA3F3}" presName="accentRepeatNode" presStyleLbl="solidFgAcc1" presStyleIdx="0" presStyleCnt="7"/>
      <dgm:spPr/>
    </dgm:pt>
    <dgm:pt modelId="{DFB14633-BBEF-D349-9335-89B7D42EA0F2}" type="pres">
      <dgm:prSet presAssocID="{469B5C22-ADF7-E043-A136-4C8C6DD486BE}" presName="text_2" presStyleLbl="node1" presStyleIdx="1" presStyleCnt="7">
        <dgm:presLayoutVars>
          <dgm:bulletEnabled val="1"/>
        </dgm:presLayoutVars>
      </dgm:prSet>
      <dgm:spPr/>
    </dgm:pt>
    <dgm:pt modelId="{92258068-DB45-A341-B2EA-0678CD5A0E35}" type="pres">
      <dgm:prSet presAssocID="{469B5C22-ADF7-E043-A136-4C8C6DD486BE}" presName="accent_2" presStyleCnt="0"/>
      <dgm:spPr/>
    </dgm:pt>
    <dgm:pt modelId="{B81744BD-45D9-684E-896C-98AED67E0E2A}" type="pres">
      <dgm:prSet presAssocID="{469B5C22-ADF7-E043-A136-4C8C6DD486BE}" presName="accentRepeatNode" presStyleLbl="solidFgAcc1" presStyleIdx="1" presStyleCnt="7"/>
      <dgm:spPr/>
    </dgm:pt>
    <dgm:pt modelId="{DC2EF15C-5EBC-264F-A8C1-A345F24001F8}" type="pres">
      <dgm:prSet presAssocID="{3427E236-B4BF-D84F-89DE-3F9A36E60EAF}" presName="text_3" presStyleLbl="node1" presStyleIdx="2" presStyleCnt="7">
        <dgm:presLayoutVars>
          <dgm:bulletEnabled val="1"/>
        </dgm:presLayoutVars>
      </dgm:prSet>
      <dgm:spPr/>
    </dgm:pt>
    <dgm:pt modelId="{E3B1D877-0DA0-FA4B-B4D4-917152988B6A}" type="pres">
      <dgm:prSet presAssocID="{3427E236-B4BF-D84F-89DE-3F9A36E60EAF}" presName="accent_3" presStyleCnt="0"/>
      <dgm:spPr/>
    </dgm:pt>
    <dgm:pt modelId="{A1CBEC65-96E8-8E4C-8DDF-E75F00F130DF}" type="pres">
      <dgm:prSet presAssocID="{3427E236-B4BF-D84F-89DE-3F9A36E60EAF}" presName="accentRepeatNode" presStyleLbl="solidFgAcc1" presStyleIdx="2" presStyleCnt="7"/>
      <dgm:spPr/>
    </dgm:pt>
    <dgm:pt modelId="{F1547F00-3E1D-7A4C-936C-35E22E7EA361}" type="pres">
      <dgm:prSet presAssocID="{DFA070D9-2D27-244E-9E5F-525BF3486015}" presName="text_4" presStyleLbl="node1" presStyleIdx="3" presStyleCnt="7">
        <dgm:presLayoutVars>
          <dgm:bulletEnabled val="1"/>
        </dgm:presLayoutVars>
      </dgm:prSet>
      <dgm:spPr/>
    </dgm:pt>
    <dgm:pt modelId="{3E4DE9DC-7849-3847-9393-95B334D72E58}" type="pres">
      <dgm:prSet presAssocID="{DFA070D9-2D27-244E-9E5F-525BF3486015}" presName="accent_4" presStyleCnt="0"/>
      <dgm:spPr/>
    </dgm:pt>
    <dgm:pt modelId="{6A4CA0CD-FE71-9345-B317-E05867B03E10}" type="pres">
      <dgm:prSet presAssocID="{DFA070D9-2D27-244E-9E5F-525BF3486015}" presName="accentRepeatNode" presStyleLbl="solidFgAcc1" presStyleIdx="3" presStyleCnt="7"/>
      <dgm:spPr/>
    </dgm:pt>
    <dgm:pt modelId="{75BE5B70-2C4B-2640-ACFD-A730586F2140}" type="pres">
      <dgm:prSet presAssocID="{A0CBEAB2-FDC6-284C-A747-6EFB2783B46F}" presName="text_5" presStyleLbl="node1" presStyleIdx="4" presStyleCnt="7">
        <dgm:presLayoutVars>
          <dgm:bulletEnabled val="1"/>
        </dgm:presLayoutVars>
      </dgm:prSet>
      <dgm:spPr/>
    </dgm:pt>
    <dgm:pt modelId="{92E53D0C-EEEF-2744-A96C-CF96AC60C78B}" type="pres">
      <dgm:prSet presAssocID="{A0CBEAB2-FDC6-284C-A747-6EFB2783B46F}" presName="accent_5" presStyleCnt="0"/>
      <dgm:spPr/>
    </dgm:pt>
    <dgm:pt modelId="{76A65080-389A-6D4D-B581-6AADA5669862}" type="pres">
      <dgm:prSet presAssocID="{A0CBEAB2-FDC6-284C-A747-6EFB2783B46F}" presName="accentRepeatNode" presStyleLbl="solidFgAcc1" presStyleIdx="4" presStyleCnt="7"/>
      <dgm:spPr/>
    </dgm:pt>
    <dgm:pt modelId="{5614F986-B3F7-B74F-AD5F-775A2A99C586}" type="pres">
      <dgm:prSet presAssocID="{3FD1AC82-D9BA-214B-83F2-DC7E46DDD9FC}" presName="text_6" presStyleLbl="node1" presStyleIdx="5" presStyleCnt="7">
        <dgm:presLayoutVars>
          <dgm:bulletEnabled val="1"/>
        </dgm:presLayoutVars>
      </dgm:prSet>
      <dgm:spPr/>
    </dgm:pt>
    <dgm:pt modelId="{C37FBAF7-5732-D745-BC9F-E500A56661FB}" type="pres">
      <dgm:prSet presAssocID="{3FD1AC82-D9BA-214B-83F2-DC7E46DDD9FC}" presName="accent_6" presStyleCnt="0"/>
      <dgm:spPr/>
    </dgm:pt>
    <dgm:pt modelId="{0A98E5FD-C183-AB42-B5BD-8ECFC8015CC2}" type="pres">
      <dgm:prSet presAssocID="{3FD1AC82-D9BA-214B-83F2-DC7E46DDD9FC}" presName="accentRepeatNode" presStyleLbl="solidFgAcc1" presStyleIdx="5" presStyleCnt="7"/>
      <dgm:spPr/>
    </dgm:pt>
    <dgm:pt modelId="{800F6283-5197-C349-9C05-29252C6929DF}" type="pres">
      <dgm:prSet presAssocID="{5326A950-4B52-854A-A2F8-E87853F49F42}" presName="text_7" presStyleLbl="node1" presStyleIdx="6" presStyleCnt="7">
        <dgm:presLayoutVars>
          <dgm:bulletEnabled val="1"/>
        </dgm:presLayoutVars>
      </dgm:prSet>
      <dgm:spPr/>
    </dgm:pt>
    <dgm:pt modelId="{27559F46-BDA7-0F43-A097-92387F2EB5F3}" type="pres">
      <dgm:prSet presAssocID="{5326A950-4B52-854A-A2F8-E87853F49F42}" presName="accent_7" presStyleCnt="0"/>
      <dgm:spPr/>
    </dgm:pt>
    <dgm:pt modelId="{721C6AA8-8E8A-5C41-824D-270DEFE7C5A7}" type="pres">
      <dgm:prSet presAssocID="{5326A950-4B52-854A-A2F8-E87853F49F42}" presName="accentRepeatNode" presStyleLbl="solidFgAcc1" presStyleIdx="6" presStyleCnt="7"/>
      <dgm:spPr/>
    </dgm:pt>
  </dgm:ptLst>
  <dgm:cxnLst>
    <dgm:cxn modelId="{C0C31A02-3099-5B4E-9A40-072535DBFE4B}" srcId="{81E7D17E-F513-DE4D-BBB2-662EA7176F5F}" destId="{A0CBEAB2-FDC6-284C-A747-6EFB2783B46F}" srcOrd="4" destOrd="0" parTransId="{81A1D7A1-9BA9-A941-A7C9-0C6294CAE83E}" sibTransId="{D9F45BC3-1A71-D446-A1CE-3240A9D0DCC2}"/>
    <dgm:cxn modelId="{C5008F1B-B204-C847-BB5B-B1937F346584}" srcId="{81E7D17E-F513-DE4D-BBB2-662EA7176F5F}" destId="{DFA070D9-2D27-244E-9E5F-525BF3486015}" srcOrd="3" destOrd="0" parTransId="{4316D1B8-77F9-914C-BF32-413D475C308D}" sibTransId="{DE6CD7A6-B921-F641-96B4-D7E82090674C}"/>
    <dgm:cxn modelId="{2650AB1D-1989-AB43-8A46-08877B11E7C4}" type="presOf" srcId="{81E7D17E-F513-DE4D-BBB2-662EA7176F5F}" destId="{71172887-3244-9542-A413-AAD651363E9B}" srcOrd="0" destOrd="0" presId="urn:microsoft.com/office/officeart/2008/layout/VerticalCurvedList"/>
    <dgm:cxn modelId="{96911E22-7D95-4949-ADD7-D7EFC56FE7D9}" srcId="{81E7D17E-F513-DE4D-BBB2-662EA7176F5F}" destId="{3427E236-B4BF-D84F-89DE-3F9A36E60EAF}" srcOrd="2" destOrd="0" parTransId="{F7515F3D-9868-AB42-B50A-0C501F064D9A}" sibTransId="{AC2F0A87-F51D-B040-B353-204D01F32E9B}"/>
    <dgm:cxn modelId="{3F5AEC30-5652-0C49-87DF-9F6A3DA76F4D}" type="presOf" srcId="{5326A950-4B52-854A-A2F8-E87853F49F42}" destId="{800F6283-5197-C349-9C05-29252C6929DF}" srcOrd="0" destOrd="0" presId="urn:microsoft.com/office/officeart/2008/layout/VerticalCurvedList"/>
    <dgm:cxn modelId="{2E2F9736-F240-1847-B98A-61000B384707}" type="presOf" srcId="{24D24813-78ED-6744-A4D8-05C0AAA40CCE}" destId="{8A4F0EA3-6AF1-044F-B01F-8DD76609C1FC}" srcOrd="0" destOrd="0" presId="urn:microsoft.com/office/officeart/2008/layout/VerticalCurvedList"/>
    <dgm:cxn modelId="{AA69B939-230A-CD49-9C9E-10ADFCBB5B9D}" srcId="{81E7D17E-F513-DE4D-BBB2-662EA7176F5F}" destId="{469B5C22-ADF7-E043-A136-4C8C6DD486BE}" srcOrd="1" destOrd="0" parTransId="{CAFF7757-AB85-4747-A1A5-0EC29A50D457}" sibTransId="{DF5E0EA8-7B06-0B41-A265-53D726E7C8D1}"/>
    <dgm:cxn modelId="{4DF2B650-FB26-3646-A8BD-79C1EE67A0C7}" srcId="{81E7D17E-F513-DE4D-BBB2-662EA7176F5F}" destId="{2DF0FC8B-86BE-5F41-87A9-1BACF7EDA3F3}" srcOrd="0" destOrd="0" parTransId="{C96E0FDD-2844-F844-A203-3492C2E2DFC8}" sibTransId="{24D24813-78ED-6744-A4D8-05C0AAA40CCE}"/>
    <dgm:cxn modelId="{6EACBF5A-E927-F542-90DE-A0A5143EC62F}" type="presOf" srcId="{DFA070D9-2D27-244E-9E5F-525BF3486015}" destId="{F1547F00-3E1D-7A4C-936C-35E22E7EA361}" srcOrd="0" destOrd="0" presId="urn:microsoft.com/office/officeart/2008/layout/VerticalCurvedList"/>
    <dgm:cxn modelId="{835EA45D-46B1-2A48-91E2-96E2334B9594}" srcId="{81E7D17E-F513-DE4D-BBB2-662EA7176F5F}" destId="{3FD1AC82-D9BA-214B-83F2-DC7E46DDD9FC}" srcOrd="5" destOrd="0" parTransId="{7E713E3F-A6C3-9E48-B473-BF22DE7628DD}" sibTransId="{5D4786BF-1EE8-DD42-A9CF-1ED018F1A1DF}"/>
    <dgm:cxn modelId="{EC13335F-49F6-294A-B0DF-C7F689C0AF72}" type="presOf" srcId="{3FD1AC82-D9BA-214B-83F2-DC7E46DDD9FC}" destId="{5614F986-B3F7-B74F-AD5F-775A2A99C586}" srcOrd="0" destOrd="0" presId="urn:microsoft.com/office/officeart/2008/layout/VerticalCurvedList"/>
    <dgm:cxn modelId="{16FD4AB6-99A9-164F-918B-28C8004E1C7F}" srcId="{81E7D17E-F513-DE4D-BBB2-662EA7176F5F}" destId="{5326A950-4B52-854A-A2F8-E87853F49F42}" srcOrd="6" destOrd="0" parTransId="{352B1358-3355-A249-B819-B4162E0A6DA5}" sibTransId="{53027724-942A-284D-A703-79944FFBDDD1}"/>
    <dgm:cxn modelId="{F150B0BA-F7E8-074C-95F8-9BA785E97CF2}" type="presOf" srcId="{2DF0FC8B-86BE-5F41-87A9-1BACF7EDA3F3}" destId="{910CBD73-C129-ED4A-B21C-DFF58195A1E4}" srcOrd="0" destOrd="0" presId="urn:microsoft.com/office/officeart/2008/layout/VerticalCurvedList"/>
    <dgm:cxn modelId="{52C142CB-FC0A-B64F-94D6-8DFB4B44DAA0}" type="presOf" srcId="{A0CBEAB2-FDC6-284C-A747-6EFB2783B46F}" destId="{75BE5B70-2C4B-2640-ACFD-A730586F2140}" srcOrd="0" destOrd="0" presId="urn:microsoft.com/office/officeart/2008/layout/VerticalCurvedList"/>
    <dgm:cxn modelId="{B4B69AD7-7F05-E34F-8B3F-A50478A2DBC6}" type="presOf" srcId="{469B5C22-ADF7-E043-A136-4C8C6DD486BE}" destId="{DFB14633-BBEF-D349-9335-89B7D42EA0F2}" srcOrd="0" destOrd="0" presId="urn:microsoft.com/office/officeart/2008/layout/VerticalCurvedList"/>
    <dgm:cxn modelId="{6D6282F4-B7A2-1049-AF80-7BBBA6E30727}" type="presOf" srcId="{3427E236-B4BF-D84F-89DE-3F9A36E60EAF}" destId="{DC2EF15C-5EBC-264F-A8C1-A345F24001F8}" srcOrd="0" destOrd="0" presId="urn:microsoft.com/office/officeart/2008/layout/VerticalCurvedList"/>
    <dgm:cxn modelId="{10931263-E6DE-1C44-B35B-1D9FD1A5799C}" type="presParOf" srcId="{71172887-3244-9542-A413-AAD651363E9B}" destId="{07714BEC-3B7B-2E43-A877-3DAAE8AACC7C}" srcOrd="0" destOrd="0" presId="urn:microsoft.com/office/officeart/2008/layout/VerticalCurvedList"/>
    <dgm:cxn modelId="{F8A8262C-D1F6-3341-8ABF-32DBC063A14E}" type="presParOf" srcId="{07714BEC-3B7B-2E43-A877-3DAAE8AACC7C}" destId="{861A9F6F-79AD-0D45-B6AA-EB3117AEDBDE}" srcOrd="0" destOrd="0" presId="urn:microsoft.com/office/officeart/2008/layout/VerticalCurvedList"/>
    <dgm:cxn modelId="{F014548A-574E-844D-973F-0E85CFDEE662}" type="presParOf" srcId="{861A9F6F-79AD-0D45-B6AA-EB3117AEDBDE}" destId="{5C2AF811-9C42-754C-94E1-9EA40D3D9AEA}" srcOrd="0" destOrd="0" presId="urn:microsoft.com/office/officeart/2008/layout/VerticalCurvedList"/>
    <dgm:cxn modelId="{C9CC59AF-AE00-284C-92CA-2D32566955EC}" type="presParOf" srcId="{861A9F6F-79AD-0D45-B6AA-EB3117AEDBDE}" destId="{8A4F0EA3-6AF1-044F-B01F-8DD76609C1FC}" srcOrd="1" destOrd="0" presId="urn:microsoft.com/office/officeart/2008/layout/VerticalCurvedList"/>
    <dgm:cxn modelId="{B22DA04A-C088-2D41-B66A-8927D3EA2BCD}" type="presParOf" srcId="{861A9F6F-79AD-0D45-B6AA-EB3117AEDBDE}" destId="{B4B5D433-6E36-D64F-9758-B3A0D40951D8}" srcOrd="2" destOrd="0" presId="urn:microsoft.com/office/officeart/2008/layout/VerticalCurvedList"/>
    <dgm:cxn modelId="{35E8A6E0-8574-8F47-BDBE-4DDD89C7F020}" type="presParOf" srcId="{861A9F6F-79AD-0D45-B6AA-EB3117AEDBDE}" destId="{FDDE06A9-1346-FA40-B269-C40A73C652CC}" srcOrd="3" destOrd="0" presId="urn:microsoft.com/office/officeart/2008/layout/VerticalCurvedList"/>
    <dgm:cxn modelId="{4709473A-027D-6942-B05E-947E6C2F7A2A}" type="presParOf" srcId="{07714BEC-3B7B-2E43-A877-3DAAE8AACC7C}" destId="{910CBD73-C129-ED4A-B21C-DFF58195A1E4}" srcOrd="1" destOrd="0" presId="urn:microsoft.com/office/officeart/2008/layout/VerticalCurvedList"/>
    <dgm:cxn modelId="{B6D19A94-4FC8-5C42-8A6D-6469C0811FFA}" type="presParOf" srcId="{07714BEC-3B7B-2E43-A877-3DAAE8AACC7C}" destId="{9583B94C-22B2-EA4A-AE4B-9C23A90033CF}" srcOrd="2" destOrd="0" presId="urn:microsoft.com/office/officeart/2008/layout/VerticalCurvedList"/>
    <dgm:cxn modelId="{11A76C80-315D-2E45-BC64-0D9E96AAA77B}" type="presParOf" srcId="{9583B94C-22B2-EA4A-AE4B-9C23A90033CF}" destId="{C9D21583-8456-AB47-8FEE-B37C0F9AC5C1}" srcOrd="0" destOrd="0" presId="urn:microsoft.com/office/officeart/2008/layout/VerticalCurvedList"/>
    <dgm:cxn modelId="{CE45989D-CDB6-2545-8AEC-165B620B2E70}" type="presParOf" srcId="{07714BEC-3B7B-2E43-A877-3DAAE8AACC7C}" destId="{DFB14633-BBEF-D349-9335-89B7D42EA0F2}" srcOrd="3" destOrd="0" presId="urn:microsoft.com/office/officeart/2008/layout/VerticalCurvedList"/>
    <dgm:cxn modelId="{E766A2C0-7465-5948-AB44-94E5808013B8}" type="presParOf" srcId="{07714BEC-3B7B-2E43-A877-3DAAE8AACC7C}" destId="{92258068-DB45-A341-B2EA-0678CD5A0E35}" srcOrd="4" destOrd="0" presId="urn:microsoft.com/office/officeart/2008/layout/VerticalCurvedList"/>
    <dgm:cxn modelId="{C464338E-5639-CB4E-AEB5-7F31721EF5F2}" type="presParOf" srcId="{92258068-DB45-A341-B2EA-0678CD5A0E35}" destId="{B81744BD-45D9-684E-896C-98AED67E0E2A}" srcOrd="0" destOrd="0" presId="urn:microsoft.com/office/officeart/2008/layout/VerticalCurvedList"/>
    <dgm:cxn modelId="{40C77660-F2BC-D345-B78C-EE613E4CF163}" type="presParOf" srcId="{07714BEC-3B7B-2E43-A877-3DAAE8AACC7C}" destId="{DC2EF15C-5EBC-264F-A8C1-A345F24001F8}" srcOrd="5" destOrd="0" presId="urn:microsoft.com/office/officeart/2008/layout/VerticalCurvedList"/>
    <dgm:cxn modelId="{902D2DA7-3458-B64C-8E27-2A160B5A4C94}" type="presParOf" srcId="{07714BEC-3B7B-2E43-A877-3DAAE8AACC7C}" destId="{E3B1D877-0DA0-FA4B-B4D4-917152988B6A}" srcOrd="6" destOrd="0" presId="urn:microsoft.com/office/officeart/2008/layout/VerticalCurvedList"/>
    <dgm:cxn modelId="{CD17FF87-81E0-C94C-8203-8A96C93F663F}" type="presParOf" srcId="{E3B1D877-0DA0-FA4B-B4D4-917152988B6A}" destId="{A1CBEC65-96E8-8E4C-8DDF-E75F00F130DF}" srcOrd="0" destOrd="0" presId="urn:microsoft.com/office/officeart/2008/layout/VerticalCurvedList"/>
    <dgm:cxn modelId="{1301111E-8384-AB4D-9893-4894AFA68C72}" type="presParOf" srcId="{07714BEC-3B7B-2E43-A877-3DAAE8AACC7C}" destId="{F1547F00-3E1D-7A4C-936C-35E22E7EA361}" srcOrd="7" destOrd="0" presId="urn:microsoft.com/office/officeart/2008/layout/VerticalCurvedList"/>
    <dgm:cxn modelId="{7A564117-D591-2641-8588-7101A32DB3AA}" type="presParOf" srcId="{07714BEC-3B7B-2E43-A877-3DAAE8AACC7C}" destId="{3E4DE9DC-7849-3847-9393-95B334D72E58}" srcOrd="8" destOrd="0" presId="urn:microsoft.com/office/officeart/2008/layout/VerticalCurvedList"/>
    <dgm:cxn modelId="{5A858B02-E007-2844-A6D4-155DD65FDE17}" type="presParOf" srcId="{3E4DE9DC-7849-3847-9393-95B334D72E58}" destId="{6A4CA0CD-FE71-9345-B317-E05867B03E10}" srcOrd="0" destOrd="0" presId="urn:microsoft.com/office/officeart/2008/layout/VerticalCurvedList"/>
    <dgm:cxn modelId="{E5444F4B-1E84-014E-AF36-FFEE4F9C7AF2}" type="presParOf" srcId="{07714BEC-3B7B-2E43-A877-3DAAE8AACC7C}" destId="{75BE5B70-2C4B-2640-ACFD-A730586F2140}" srcOrd="9" destOrd="0" presId="urn:microsoft.com/office/officeart/2008/layout/VerticalCurvedList"/>
    <dgm:cxn modelId="{944EB81F-0A56-254A-A38B-BCBD77D88B63}" type="presParOf" srcId="{07714BEC-3B7B-2E43-A877-3DAAE8AACC7C}" destId="{92E53D0C-EEEF-2744-A96C-CF96AC60C78B}" srcOrd="10" destOrd="0" presId="urn:microsoft.com/office/officeart/2008/layout/VerticalCurvedList"/>
    <dgm:cxn modelId="{C7951659-DE90-3D42-BF5B-A65EBFC011C8}" type="presParOf" srcId="{92E53D0C-EEEF-2744-A96C-CF96AC60C78B}" destId="{76A65080-389A-6D4D-B581-6AADA5669862}" srcOrd="0" destOrd="0" presId="urn:microsoft.com/office/officeart/2008/layout/VerticalCurvedList"/>
    <dgm:cxn modelId="{71BB1B1E-F5A1-1643-BD48-2D6DF51543E3}" type="presParOf" srcId="{07714BEC-3B7B-2E43-A877-3DAAE8AACC7C}" destId="{5614F986-B3F7-B74F-AD5F-775A2A99C586}" srcOrd="11" destOrd="0" presId="urn:microsoft.com/office/officeart/2008/layout/VerticalCurvedList"/>
    <dgm:cxn modelId="{3756218F-AC11-8F40-9353-CEB9C6F2F34D}" type="presParOf" srcId="{07714BEC-3B7B-2E43-A877-3DAAE8AACC7C}" destId="{C37FBAF7-5732-D745-BC9F-E500A56661FB}" srcOrd="12" destOrd="0" presId="urn:microsoft.com/office/officeart/2008/layout/VerticalCurvedList"/>
    <dgm:cxn modelId="{2C528171-8348-CA4F-BAF3-FC8D23836431}" type="presParOf" srcId="{C37FBAF7-5732-D745-BC9F-E500A56661FB}" destId="{0A98E5FD-C183-AB42-B5BD-8ECFC8015CC2}" srcOrd="0" destOrd="0" presId="urn:microsoft.com/office/officeart/2008/layout/VerticalCurvedList"/>
    <dgm:cxn modelId="{AC6D260E-9B3B-BC48-9FC0-86B412605086}" type="presParOf" srcId="{07714BEC-3B7B-2E43-A877-3DAAE8AACC7C}" destId="{800F6283-5197-C349-9C05-29252C6929DF}" srcOrd="13" destOrd="0" presId="urn:microsoft.com/office/officeart/2008/layout/VerticalCurvedList"/>
    <dgm:cxn modelId="{AC78DE2A-751B-3647-8E5A-80AF5494DEDA}" type="presParOf" srcId="{07714BEC-3B7B-2E43-A877-3DAAE8AACC7C}" destId="{27559F46-BDA7-0F43-A097-92387F2EB5F3}" srcOrd="14" destOrd="0" presId="urn:microsoft.com/office/officeart/2008/layout/VerticalCurvedList"/>
    <dgm:cxn modelId="{BA4528AB-8873-9C4D-B422-F45AFF162236}" type="presParOf" srcId="{27559F46-BDA7-0F43-A097-92387F2EB5F3}" destId="{721C6AA8-8E8A-5C41-824D-270DEFE7C5A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0F333A-39E0-FB41-B1CA-EB2194E16376}" type="doc">
      <dgm:prSet loTypeId="urn:microsoft.com/office/officeart/2005/8/layout/funnel1" loCatId="" qsTypeId="urn:microsoft.com/office/officeart/2005/8/quickstyle/simple1" qsCatId="simple" csTypeId="urn:microsoft.com/office/officeart/2005/8/colors/colorful5" csCatId="colorful" phldr="1"/>
      <dgm:spPr/>
      <dgm:t>
        <a:bodyPr/>
        <a:lstStyle/>
        <a:p>
          <a:endParaRPr lang="en-US"/>
        </a:p>
      </dgm:t>
    </dgm:pt>
    <dgm:pt modelId="{EB79D56F-AA15-5A43-847C-1AD46B19E254}">
      <dgm:prSet phldrT="[Text]"/>
      <dgm:spPr/>
      <dgm:t>
        <a:bodyPr/>
        <a:lstStyle/>
        <a:p>
          <a:r>
            <a:rPr lang="en-US" dirty="0"/>
            <a:t>Cognitive</a:t>
          </a:r>
        </a:p>
      </dgm:t>
    </dgm:pt>
    <dgm:pt modelId="{CF7F0563-833D-BB4A-828F-2211FE953C4C}" type="parTrans" cxnId="{E1597D5D-4FEC-054C-899A-BB333A23DCDC}">
      <dgm:prSet/>
      <dgm:spPr/>
      <dgm:t>
        <a:bodyPr/>
        <a:lstStyle/>
        <a:p>
          <a:endParaRPr lang="en-US"/>
        </a:p>
      </dgm:t>
    </dgm:pt>
    <dgm:pt modelId="{8DA2A934-E4C1-7F42-90B9-82439E9BA717}" type="sibTrans" cxnId="{E1597D5D-4FEC-054C-899A-BB333A23DCDC}">
      <dgm:prSet/>
      <dgm:spPr/>
      <dgm:t>
        <a:bodyPr/>
        <a:lstStyle/>
        <a:p>
          <a:endParaRPr lang="en-US"/>
        </a:p>
      </dgm:t>
    </dgm:pt>
    <dgm:pt modelId="{359192E7-BBCB-A440-8DD8-FB196B728BBD}">
      <dgm:prSet phldrT="[Text]"/>
      <dgm:spPr/>
      <dgm:t>
        <a:bodyPr/>
        <a:lstStyle/>
        <a:p>
          <a:r>
            <a:rPr lang="en-US" dirty="0"/>
            <a:t>Emotional</a:t>
          </a:r>
        </a:p>
      </dgm:t>
    </dgm:pt>
    <dgm:pt modelId="{F60A957F-782E-4B46-B593-1612131FB2B8}" type="parTrans" cxnId="{8793D0C6-A0EE-5C41-9939-0AA2CD264B8E}">
      <dgm:prSet/>
      <dgm:spPr/>
      <dgm:t>
        <a:bodyPr/>
        <a:lstStyle/>
        <a:p>
          <a:endParaRPr lang="en-US"/>
        </a:p>
      </dgm:t>
    </dgm:pt>
    <dgm:pt modelId="{9A79807A-D90E-BB46-A3B4-65A68D54A524}" type="sibTrans" cxnId="{8793D0C6-A0EE-5C41-9939-0AA2CD264B8E}">
      <dgm:prSet/>
      <dgm:spPr/>
      <dgm:t>
        <a:bodyPr/>
        <a:lstStyle/>
        <a:p>
          <a:endParaRPr lang="en-US"/>
        </a:p>
      </dgm:t>
    </dgm:pt>
    <dgm:pt modelId="{6C6544F8-3899-2644-BEA7-C50D311FE936}">
      <dgm:prSet phldrT="[Text]"/>
      <dgm:spPr/>
      <dgm:t>
        <a:bodyPr/>
        <a:lstStyle/>
        <a:p>
          <a:r>
            <a:rPr lang="en-US" dirty="0"/>
            <a:t>Physical</a:t>
          </a:r>
        </a:p>
      </dgm:t>
    </dgm:pt>
    <dgm:pt modelId="{79EABCA1-BA33-6E4E-A91F-3F2714A0AB06}" type="parTrans" cxnId="{8326135B-8AAB-EB4C-AACE-F5D803F3C57F}">
      <dgm:prSet/>
      <dgm:spPr/>
      <dgm:t>
        <a:bodyPr/>
        <a:lstStyle/>
        <a:p>
          <a:endParaRPr lang="en-US"/>
        </a:p>
      </dgm:t>
    </dgm:pt>
    <dgm:pt modelId="{A0A2BBCC-BEB3-6047-86BB-2DF1DC3EDADD}" type="sibTrans" cxnId="{8326135B-8AAB-EB4C-AACE-F5D803F3C57F}">
      <dgm:prSet/>
      <dgm:spPr/>
      <dgm:t>
        <a:bodyPr/>
        <a:lstStyle/>
        <a:p>
          <a:endParaRPr lang="en-US"/>
        </a:p>
      </dgm:t>
    </dgm:pt>
    <dgm:pt modelId="{16C9D264-75D2-194D-B6E1-B03D4E07A8F6}">
      <dgm:prSet phldrT="[Text]" phldr="1"/>
      <dgm:spPr/>
      <dgm:t>
        <a:bodyPr/>
        <a:lstStyle/>
        <a:p>
          <a:endParaRPr lang="en-US"/>
        </a:p>
      </dgm:t>
    </dgm:pt>
    <dgm:pt modelId="{6CA57435-B770-964A-B0D4-55B90B05A55D}" type="parTrans" cxnId="{EA164AF9-5055-CA47-846E-DD04E139441E}">
      <dgm:prSet/>
      <dgm:spPr/>
      <dgm:t>
        <a:bodyPr/>
        <a:lstStyle/>
        <a:p>
          <a:endParaRPr lang="en-US"/>
        </a:p>
      </dgm:t>
    </dgm:pt>
    <dgm:pt modelId="{BCF16013-D131-D643-8A40-4A9F046F41E2}" type="sibTrans" cxnId="{EA164AF9-5055-CA47-846E-DD04E139441E}">
      <dgm:prSet/>
      <dgm:spPr/>
      <dgm:t>
        <a:bodyPr/>
        <a:lstStyle/>
        <a:p>
          <a:endParaRPr lang="en-US"/>
        </a:p>
      </dgm:t>
    </dgm:pt>
    <dgm:pt modelId="{783C861E-AFC7-0B4C-8CBD-792D50BF862A}" type="pres">
      <dgm:prSet presAssocID="{F60F333A-39E0-FB41-B1CA-EB2194E16376}" presName="Name0" presStyleCnt="0">
        <dgm:presLayoutVars>
          <dgm:chMax val="4"/>
          <dgm:resizeHandles val="exact"/>
        </dgm:presLayoutVars>
      </dgm:prSet>
      <dgm:spPr/>
    </dgm:pt>
    <dgm:pt modelId="{2E2DCAF8-D43A-C644-AA28-1B05B40B11F1}" type="pres">
      <dgm:prSet presAssocID="{F60F333A-39E0-FB41-B1CA-EB2194E16376}" presName="ellipse" presStyleLbl="trBgShp" presStyleIdx="0" presStyleCnt="1"/>
      <dgm:spPr/>
    </dgm:pt>
    <dgm:pt modelId="{6A5AC643-2338-FC47-A127-D5E48458D0F5}" type="pres">
      <dgm:prSet presAssocID="{F60F333A-39E0-FB41-B1CA-EB2194E16376}" presName="arrow1" presStyleLbl="fgShp" presStyleIdx="0" presStyleCnt="1"/>
      <dgm:spPr/>
    </dgm:pt>
    <dgm:pt modelId="{96D87A4E-83B0-4146-BBE5-C339369CB048}" type="pres">
      <dgm:prSet presAssocID="{F60F333A-39E0-FB41-B1CA-EB2194E16376}" presName="rectangle" presStyleLbl="revTx" presStyleIdx="0" presStyleCnt="1">
        <dgm:presLayoutVars>
          <dgm:bulletEnabled val="1"/>
        </dgm:presLayoutVars>
      </dgm:prSet>
      <dgm:spPr/>
    </dgm:pt>
    <dgm:pt modelId="{CC38F7B7-5C16-B745-BFC2-716DE537FC14}" type="pres">
      <dgm:prSet presAssocID="{359192E7-BBCB-A440-8DD8-FB196B728BBD}" presName="item1" presStyleLbl="node1" presStyleIdx="0" presStyleCnt="3">
        <dgm:presLayoutVars>
          <dgm:bulletEnabled val="1"/>
        </dgm:presLayoutVars>
      </dgm:prSet>
      <dgm:spPr/>
    </dgm:pt>
    <dgm:pt modelId="{046297F3-616E-0D44-B05B-F189B143950A}" type="pres">
      <dgm:prSet presAssocID="{6C6544F8-3899-2644-BEA7-C50D311FE936}" presName="item2" presStyleLbl="node1" presStyleIdx="1" presStyleCnt="3">
        <dgm:presLayoutVars>
          <dgm:bulletEnabled val="1"/>
        </dgm:presLayoutVars>
      </dgm:prSet>
      <dgm:spPr/>
    </dgm:pt>
    <dgm:pt modelId="{8A6E0D72-0293-A54A-80B5-3B7743A154EF}" type="pres">
      <dgm:prSet presAssocID="{16C9D264-75D2-194D-B6E1-B03D4E07A8F6}" presName="item3" presStyleLbl="node1" presStyleIdx="2" presStyleCnt="3">
        <dgm:presLayoutVars>
          <dgm:bulletEnabled val="1"/>
        </dgm:presLayoutVars>
      </dgm:prSet>
      <dgm:spPr/>
    </dgm:pt>
    <dgm:pt modelId="{E10DC8D1-A9D2-D94E-9CA8-FDD7D5FCB905}" type="pres">
      <dgm:prSet presAssocID="{F60F333A-39E0-FB41-B1CA-EB2194E16376}" presName="funnel" presStyleLbl="trAlignAcc1" presStyleIdx="0" presStyleCnt="1"/>
      <dgm:spPr/>
    </dgm:pt>
  </dgm:ptLst>
  <dgm:cxnLst>
    <dgm:cxn modelId="{453D3413-A078-D64A-8F5C-88A6BFF58D10}" type="presOf" srcId="{EB79D56F-AA15-5A43-847C-1AD46B19E254}" destId="{8A6E0D72-0293-A54A-80B5-3B7743A154EF}" srcOrd="0" destOrd="0" presId="urn:microsoft.com/office/officeart/2005/8/layout/funnel1"/>
    <dgm:cxn modelId="{A5BD2A1E-15E6-504D-A626-C0E864077D45}" type="presOf" srcId="{16C9D264-75D2-194D-B6E1-B03D4E07A8F6}" destId="{96D87A4E-83B0-4146-BBE5-C339369CB048}" srcOrd="0" destOrd="0" presId="urn:microsoft.com/office/officeart/2005/8/layout/funnel1"/>
    <dgm:cxn modelId="{B88E751E-59AA-CD46-9639-CB9350057984}" type="presOf" srcId="{359192E7-BBCB-A440-8DD8-FB196B728BBD}" destId="{046297F3-616E-0D44-B05B-F189B143950A}" srcOrd="0" destOrd="0" presId="urn:microsoft.com/office/officeart/2005/8/layout/funnel1"/>
    <dgm:cxn modelId="{C1D2E227-AB76-FB49-9024-87B74943AE9F}" type="presOf" srcId="{6C6544F8-3899-2644-BEA7-C50D311FE936}" destId="{CC38F7B7-5C16-B745-BFC2-716DE537FC14}" srcOrd="0" destOrd="0" presId="urn:microsoft.com/office/officeart/2005/8/layout/funnel1"/>
    <dgm:cxn modelId="{8326135B-8AAB-EB4C-AACE-F5D803F3C57F}" srcId="{F60F333A-39E0-FB41-B1CA-EB2194E16376}" destId="{6C6544F8-3899-2644-BEA7-C50D311FE936}" srcOrd="2" destOrd="0" parTransId="{79EABCA1-BA33-6E4E-A91F-3F2714A0AB06}" sibTransId="{A0A2BBCC-BEB3-6047-86BB-2DF1DC3EDADD}"/>
    <dgm:cxn modelId="{E1597D5D-4FEC-054C-899A-BB333A23DCDC}" srcId="{F60F333A-39E0-FB41-B1CA-EB2194E16376}" destId="{EB79D56F-AA15-5A43-847C-1AD46B19E254}" srcOrd="0" destOrd="0" parTransId="{CF7F0563-833D-BB4A-828F-2211FE953C4C}" sibTransId="{8DA2A934-E4C1-7F42-90B9-82439E9BA717}"/>
    <dgm:cxn modelId="{CB19E690-3B4E-4D4F-B8BC-BDADAD0BF182}" type="presOf" srcId="{F60F333A-39E0-FB41-B1CA-EB2194E16376}" destId="{783C861E-AFC7-0B4C-8CBD-792D50BF862A}" srcOrd="0" destOrd="0" presId="urn:microsoft.com/office/officeart/2005/8/layout/funnel1"/>
    <dgm:cxn modelId="{8793D0C6-A0EE-5C41-9939-0AA2CD264B8E}" srcId="{F60F333A-39E0-FB41-B1CA-EB2194E16376}" destId="{359192E7-BBCB-A440-8DD8-FB196B728BBD}" srcOrd="1" destOrd="0" parTransId="{F60A957F-782E-4B46-B593-1612131FB2B8}" sibTransId="{9A79807A-D90E-BB46-A3B4-65A68D54A524}"/>
    <dgm:cxn modelId="{EA164AF9-5055-CA47-846E-DD04E139441E}" srcId="{F60F333A-39E0-FB41-B1CA-EB2194E16376}" destId="{16C9D264-75D2-194D-B6E1-B03D4E07A8F6}" srcOrd="3" destOrd="0" parTransId="{6CA57435-B770-964A-B0D4-55B90B05A55D}" sibTransId="{BCF16013-D131-D643-8A40-4A9F046F41E2}"/>
    <dgm:cxn modelId="{182B5B90-508A-5346-AD12-3E1DCDBD10AE}" type="presParOf" srcId="{783C861E-AFC7-0B4C-8CBD-792D50BF862A}" destId="{2E2DCAF8-D43A-C644-AA28-1B05B40B11F1}" srcOrd="0" destOrd="0" presId="urn:microsoft.com/office/officeart/2005/8/layout/funnel1"/>
    <dgm:cxn modelId="{FAAC0007-1C56-CD49-AF80-D478D5104F5D}" type="presParOf" srcId="{783C861E-AFC7-0B4C-8CBD-792D50BF862A}" destId="{6A5AC643-2338-FC47-A127-D5E48458D0F5}" srcOrd="1" destOrd="0" presId="urn:microsoft.com/office/officeart/2005/8/layout/funnel1"/>
    <dgm:cxn modelId="{E67E02B7-DCA8-A648-BD26-235D95EBC0A2}" type="presParOf" srcId="{783C861E-AFC7-0B4C-8CBD-792D50BF862A}" destId="{96D87A4E-83B0-4146-BBE5-C339369CB048}" srcOrd="2" destOrd="0" presId="urn:microsoft.com/office/officeart/2005/8/layout/funnel1"/>
    <dgm:cxn modelId="{2238A666-8281-804F-8C81-727107071BF5}" type="presParOf" srcId="{783C861E-AFC7-0B4C-8CBD-792D50BF862A}" destId="{CC38F7B7-5C16-B745-BFC2-716DE537FC14}" srcOrd="3" destOrd="0" presId="urn:microsoft.com/office/officeart/2005/8/layout/funnel1"/>
    <dgm:cxn modelId="{D1013914-6954-6D4E-A968-E4AD001BD868}" type="presParOf" srcId="{783C861E-AFC7-0B4C-8CBD-792D50BF862A}" destId="{046297F3-616E-0D44-B05B-F189B143950A}" srcOrd="4" destOrd="0" presId="urn:microsoft.com/office/officeart/2005/8/layout/funnel1"/>
    <dgm:cxn modelId="{FE4FFFAB-6577-B749-B213-F46BCA775178}" type="presParOf" srcId="{783C861E-AFC7-0B4C-8CBD-792D50BF862A}" destId="{8A6E0D72-0293-A54A-80B5-3B7743A154EF}" srcOrd="5" destOrd="0" presId="urn:microsoft.com/office/officeart/2005/8/layout/funnel1"/>
    <dgm:cxn modelId="{35A793FC-ECA9-DA40-9BB1-C93008D19291}" type="presParOf" srcId="{783C861E-AFC7-0B4C-8CBD-792D50BF862A}" destId="{E10DC8D1-A9D2-D94E-9CA8-FDD7D5FCB90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0F333A-39E0-FB41-B1CA-EB2194E16376}" type="doc">
      <dgm:prSet loTypeId="urn:microsoft.com/office/officeart/2005/8/layout/funnel1" loCatId="" qsTypeId="urn:microsoft.com/office/officeart/2005/8/quickstyle/simple1" qsCatId="simple" csTypeId="urn:microsoft.com/office/officeart/2005/8/colors/colorful5" csCatId="colorful" phldr="1"/>
      <dgm:spPr/>
      <dgm:t>
        <a:bodyPr/>
        <a:lstStyle/>
        <a:p>
          <a:endParaRPr lang="en-US"/>
        </a:p>
      </dgm:t>
    </dgm:pt>
    <dgm:pt modelId="{EB79D56F-AA15-5A43-847C-1AD46B19E254}">
      <dgm:prSet phldrT="[Text]"/>
      <dgm:spPr/>
      <dgm:t>
        <a:bodyPr/>
        <a:lstStyle/>
        <a:p>
          <a:r>
            <a:rPr lang="en-US" dirty="0"/>
            <a:t>THOUGHTS</a:t>
          </a:r>
        </a:p>
      </dgm:t>
    </dgm:pt>
    <dgm:pt modelId="{CF7F0563-833D-BB4A-828F-2211FE953C4C}" type="parTrans" cxnId="{E1597D5D-4FEC-054C-899A-BB333A23DCDC}">
      <dgm:prSet/>
      <dgm:spPr/>
      <dgm:t>
        <a:bodyPr/>
        <a:lstStyle/>
        <a:p>
          <a:endParaRPr lang="en-US"/>
        </a:p>
      </dgm:t>
    </dgm:pt>
    <dgm:pt modelId="{8DA2A934-E4C1-7F42-90B9-82439E9BA717}" type="sibTrans" cxnId="{E1597D5D-4FEC-054C-899A-BB333A23DCDC}">
      <dgm:prSet/>
      <dgm:spPr/>
      <dgm:t>
        <a:bodyPr/>
        <a:lstStyle/>
        <a:p>
          <a:endParaRPr lang="en-US"/>
        </a:p>
      </dgm:t>
    </dgm:pt>
    <dgm:pt modelId="{359192E7-BBCB-A440-8DD8-FB196B728BBD}">
      <dgm:prSet phldrT="[Text]"/>
      <dgm:spPr/>
      <dgm:t>
        <a:bodyPr/>
        <a:lstStyle/>
        <a:p>
          <a:r>
            <a:rPr lang="en-US" dirty="0"/>
            <a:t>EMOTIONS</a:t>
          </a:r>
        </a:p>
      </dgm:t>
    </dgm:pt>
    <dgm:pt modelId="{F60A957F-782E-4B46-B593-1612131FB2B8}" type="parTrans" cxnId="{8793D0C6-A0EE-5C41-9939-0AA2CD264B8E}">
      <dgm:prSet/>
      <dgm:spPr/>
      <dgm:t>
        <a:bodyPr/>
        <a:lstStyle/>
        <a:p>
          <a:endParaRPr lang="en-US"/>
        </a:p>
      </dgm:t>
    </dgm:pt>
    <dgm:pt modelId="{9A79807A-D90E-BB46-A3B4-65A68D54A524}" type="sibTrans" cxnId="{8793D0C6-A0EE-5C41-9939-0AA2CD264B8E}">
      <dgm:prSet/>
      <dgm:spPr/>
      <dgm:t>
        <a:bodyPr/>
        <a:lstStyle/>
        <a:p>
          <a:endParaRPr lang="en-US"/>
        </a:p>
      </dgm:t>
    </dgm:pt>
    <dgm:pt modelId="{6C6544F8-3899-2644-BEA7-C50D311FE936}">
      <dgm:prSet phldrT="[Text]"/>
      <dgm:spPr/>
      <dgm:t>
        <a:bodyPr/>
        <a:lstStyle/>
        <a:p>
          <a:r>
            <a:rPr lang="en-US" dirty="0"/>
            <a:t>BEHAVIOR</a:t>
          </a:r>
        </a:p>
      </dgm:t>
    </dgm:pt>
    <dgm:pt modelId="{79EABCA1-BA33-6E4E-A91F-3F2714A0AB06}" type="parTrans" cxnId="{8326135B-8AAB-EB4C-AACE-F5D803F3C57F}">
      <dgm:prSet/>
      <dgm:spPr/>
      <dgm:t>
        <a:bodyPr/>
        <a:lstStyle/>
        <a:p>
          <a:endParaRPr lang="en-US"/>
        </a:p>
      </dgm:t>
    </dgm:pt>
    <dgm:pt modelId="{A0A2BBCC-BEB3-6047-86BB-2DF1DC3EDADD}" type="sibTrans" cxnId="{8326135B-8AAB-EB4C-AACE-F5D803F3C57F}">
      <dgm:prSet/>
      <dgm:spPr/>
      <dgm:t>
        <a:bodyPr/>
        <a:lstStyle/>
        <a:p>
          <a:endParaRPr lang="en-US"/>
        </a:p>
      </dgm:t>
    </dgm:pt>
    <dgm:pt modelId="{16C9D264-75D2-194D-B6E1-B03D4E07A8F6}">
      <dgm:prSet phldrT="[Text]" phldr="1"/>
      <dgm:spPr/>
      <dgm:t>
        <a:bodyPr/>
        <a:lstStyle/>
        <a:p>
          <a:endParaRPr lang="en-US"/>
        </a:p>
      </dgm:t>
    </dgm:pt>
    <dgm:pt modelId="{6CA57435-B770-964A-B0D4-55B90B05A55D}" type="parTrans" cxnId="{EA164AF9-5055-CA47-846E-DD04E139441E}">
      <dgm:prSet/>
      <dgm:spPr/>
      <dgm:t>
        <a:bodyPr/>
        <a:lstStyle/>
        <a:p>
          <a:endParaRPr lang="en-US"/>
        </a:p>
      </dgm:t>
    </dgm:pt>
    <dgm:pt modelId="{BCF16013-D131-D643-8A40-4A9F046F41E2}" type="sibTrans" cxnId="{EA164AF9-5055-CA47-846E-DD04E139441E}">
      <dgm:prSet/>
      <dgm:spPr/>
      <dgm:t>
        <a:bodyPr/>
        <a:lstStyle/>
        <a:p>
          <a:endParaRPr lang="en-US"/>
        </a:p>
      </dgm:t>
    </dgm:pt>
    <dgm:pt modelId="{783C861E-AFC7-0B4C-8CBD-792D50BF862A}" type="pres">
      <dgm:prSet presAssocID="{F60F333A-39E0-FB41-B1CA-EB2194E16376}" presName="Name0" presStyleCnt="0">
        <dgm:presLayoutVars>
          <dgm:chMax val="4"/>
          <dgm:resizeHandles val="exact"/>
        </dgm:presLayoutVars>
      </dgm:prSet>
      <dgm:spPr/>
    </dgm:pt>
    <dgm:pt modelId="{2E2DCAF8-D43A-C644-AA28-1B05B40B11F1}" type="pres">
      <dgm:prSet presAssocID="{F60F333A-39E0-FB41-B1CA-EB2194E16376}" presName="ellipse" presStyleLbl="trBgShp" presStyleIdx="0" presStyleCnt="1"/>
      <dgm:spPr/>
    </dgm:pt>
    <dgm:pt modelId="{6A5AC643-2338-FC47-A127-D5E48458D0F5}" type="pres">
      <dgm:prSet presAssocID="{F60F333A-39E0-FB41-B1CA-EB2194E16376}" presName="arrow1" presStyleLbl="fgShp" presStyleIdx="0" presStyleCnt="1"/>
      <dgm:spPr/>
    </dgm:pt>
    <dgm:pt modelId="{96D87A4E-83B0-4146-BBE5-C339369CB048}" type="pres">
      <dgm:prSet presAssocID="{F60F333A-39E0-FB41-B1CA-EB2194E16376}" presName="rectangle" presStyleLbl="revTx" presStyleIdx="0" presStyleCnt="1">
        <dgm:presLayoutVars>
          <dgm:bulletEnabled val="1"/>
        </dgm:presLayoutVars>
      </dgm:prSet>
      <dgm:spPr/>
    </dgm:pt>
    <dgm:pt modelId="{CC38F7B7-5C16-B745-BFC2-716DE537FC14}" type="pres">
      <dgm:prSet presAssocID="{359192E7-BBCB-A440-8DD8-FB196B728BBD}" presName="item1" presStyleLbl="node1" presStyleIdx="0" presStyleCnt="3">
        <dgm:presLayoutVars>
          <dgm:bulletEnabled val="1"/>
        </dgm:presLayoutVars>
      </dgm:prSet>
      <dgm:spPr/>
    </dgm:pt>
    <dgm:pt modelId="{046297F3-616E-0D44-B05B-F189B143950A}" type="pres">
      <dgm:prSet presAssocID="{6C6544F8-3899-2644-BEA7-C50D311FE936}" presName="item2" presStyleLbl="node1" presStyleIdx="1" presStyleCnt="3">
        <dgm:presLayoutVars>
          <dgm:bulletEnabled val="1"/>
        </dgm:presLayoutVars>
      </dgm:prSet>
      <dgm:spPr/>
    </dgm:pt>
    <dgm:pt modelId="{8A6E0D72-0293-A54A-80B5-3B7743A154EF}" type="pres">
      <dgm:prSet presAssocID="{16C9D264-75D2-194D-B6E1-B03D4E07A8F6}" presName="item3" presStyleLbl="node1" presStyleIdx="2" presStyleCnt="3">
        <dgm:presLayoutVars>
          <dgm:bulletEnabled val="1"/>
        </dgm:presLayoutVars>
      </dgm:prSet>
      <dgm:spPr/>
    </dgm:pt>
    <dgm:pt modelId="{E10DC8D1-A9D2-D94E-9CA8-FDD7D5FCB905}" type="pres">
      <dgm:prSet presAssocID="{F60F333A-39E0-FB41-B1CA-EB2194E16376}" presName="funnel" presStyleLbl="trAlignAcc1" presStyleIdx="0" presStyleCnt="1"/>
      <dgm:spPr/>
    </dgm:pt>
  </dgm:ptLst>
  <dgm:cxnLst>
    <dgm:cxn modelId="{453D3413-A078-D64A-8F5C-88A6BFF58D10}" type="presOf" srcId="{EB79D56F-AA15-5A43-847C-1AD46B19E254}" destId="{8A6E0D72-0293-A54A-80B5-3B7743A154EF}" srcOrd="0" destOrd="0" presId="urn:microsoft.com/office/officeart/2005/8/layout/funnel1"/>
    <dgm:cxn modelId="{A5BD2A1E-15E6-504D-A626-C0E864077D45}" type="presOf" srcId="{16C9D264-75D2-194D-B6E1-B03D4E07A8F6}" destId="{96D87A4E-83B0-4146-BBE5-C339369CB048}" srcOrd="0" destOrd="0" presId="urn:microsoft.com/office/officeart/2005/8/layout/funnel1"/>
    <dgm:cxn modelId="{B88E751E-59AA-CD46-9639-CB9350057984}" type="presOf" srcId="{359192E7-BBCB-A440-8DD8-FB196B728BBD}" destId="{046297F3-616E-0D44-B05B-F189B143950A}" srcOrd="0" destOrd="0" presId="urn:microsoft.com/office/officeart/2005/8/layout/funnel1"/>
    <dgm:cxn modelId="{C1D2E227-AB76-FB49-9024-87B74943AE9F}" type="presOf" srcId="{6C6544F8-3899-2644-BEA7-C50D311FE936}" destId="{CC38F7B7-5C16-B745-BFC2-716DE537FC14}" srcOrd="0" destOrd="0" presId="urn:microsoft.com/office/officeart/2005/8/layout/funnel1"/>
    <dgm:cxn modelId="{8326135B-8AAB-EB4C-AACE-F5D803F3C57F}" srcId="{F60F333A-39E0-FB41-B1CA-EB2194E16376}" destId="{6C6544F8-3899-2644-BEA7-C50D311FE936}" srcOrd="2" destOrd="0" parTransId="{79EABCA1-BA33-6E4E-A91F-3F2714A0AB06}" sibTransId="{A0A2BBCC-BEB3-6047-86BB-2DF1DC3EDADD}"/>
    <dgm:cxn modelId="{E1597D5D-4FEC-054C-899A-BB333A23DCDC}" srcId="{F60F333A-39E0-FB41-B1CA-EB2194E16376}" destId="{EB79D56F-AA15-5A43-847C-1AD46B19E254}" srcOrd="0" destOrd="0" parTransId="{CF7F0563-833D-BB4A-828F-2211FE953C4C}" sibTransId="{8DA2A934-E4C1-7F42-90B9-82439E9BA717}"/>
    <dgm:cxn modelId="{CB19E690-3B4E-4D4F-B8BC-BDADAD0BF182}" type="presOf" srcId="{F60F333A-39E0-FB41-B1CA-EB2194E16376}" destId="{783C861E-AFC7-0B4C-8CBD-792D50BF862A}" srcOrd="0" destOrd="0" presId="urn:microsoft.com/office/officeart/2005/8/layout/funnel1"/>
    <dgm:cxn modelId="{8793D0C6-A0EE-5C41-9939-0AA2CD264B8E}" srcId="{F60F333A-39E0-FB41-B1CA-EB2194E16376}" destId="{359192E7-BBCB-A440-8DD8-FB196B728BBD}" srcOrd="1" destOrd="0" parTransId="{F60A957F-782E-4B46-B593-1612131FB2B8}" sibTransId="{9A79807A-D90E-BB46-A3B4-65A68D54A524}"/>
    <dgm:cxn modelId="{EA164AF9-5055-CA47-846E-DD04E139441E}" srcId="{F60F333A-39E0-FB41-B1CA-EB2194E16376}" destId="{16C9D264-75D2-194D-B6E1-B03D4E07A8F6}" srcOrd="3" destOrd="0" parTransId="{6CA57435-B770-964A-B0D4-55B90B05A55D}" sibTransId="{BCF16013-D131-D643-8A40-4A9F046F41E2}"/>
    <dgm:cxn modelId="{182B5B90-508A-5346-AD12-3E1DCDBD10AE}" type="presParOf" srcId="{783C861E-AFC7-0B4C-8CBD-792D50BF862A}" destId="{2E2DCAF8-D43A-C644-AA28-1B05B40B11F1}" srcOrd="0" destOrd="0" presId="urn:microsoft.com/office/officeart/2005/8/layout/funnel1"/>
    <dgm:cxn modelId="{FAAC0007-1C56-CD49-AF80-D478D5104F5D}" type="presParOf" srcId="{783C861E-AFC7-0B4C-8CBD-792D50BF862A}" destId="{6A5AC643-2338-FC47-A127-D5E48458D0F5}" srcOrd="1" destOrd="0" presId="urn:microsoft.com/office/officeart/2005/8/layout/funnel1"/>
    <dgm:cxn modelId="{E67E02B7-DCA8-A648-BD26-235D95EBC0A2}" type="presParOf" srcId="{783C861E-AFC7-0B4C-8CBD-792D50BF862A}" destId="{96D87A4E-83B0-4146-BBE5-C339369CB048}" srcOrd="2" destOrd="0" presId="urn:microsoft.com/office/officeart/2005/8/layout/funnel1"/>
    <dgm:cxn modelId="{2238A666-8281-804F-8C81-727107071BF5}" type="presParOf" srcId="{783C861E-AFC7-0B4C-8CBD-792D50BF862A}" destId="{CC38F7B7-5C16-B745-BFC2-716DE537FC14}" srcOrd="3" destOrd="0" presId="urn:microsoft.com/office/officeart/2005/8/layout/funnel1"/>
    <dgm:cxn modelId="{D1013914-6954-6D4E-A968-E4AD001BD868}" type="presParOf" srcId="{783C861E-AFC7-0B4C-8CBD-792D50BF862A}" destId="{046297F3-616E-0D44-B05B-F189B143950A}" srcOrd="4" destOrd="0" presId="urn:microsoft.com/office/officeart/2005/8/layout/funnel1"/>
    <dgm:cxn modelId="{FE4FFFAB-6577-B749-B213-F46BCA775178}" type="presParOf" srcId="{783C861E-AFC7-0B4C-8CBD-792D50BF862A}" destId="{8A6E0D72-0293-A54A-80B5-3B7743A154EF}" srcOrd="5" destOrd="0" presId="urn:microsoft.com/office/officeart/2005/8/layout/funnel1"/>
    <dgm:cxn modelId="{35A793FC-ECA9-DA40-9BB1-C93008D19291}" type="presParOf" srcId="{783C861E-AFC7-0B4C-8CBD-792D50BF862A}" destId="{E10DC8D1-A9D2-D94E-9CA8-FDD7D5FCB90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515F8-F1A0-FB4A-829F-B1D45A624C13}" type="doc">
      <dgm:prSet loTypeId="urn:microsoft.com/office/officeart/2009/3/layout/RandomtoResultProcess" loCatId="" qsTypeId="urn:microsoft.com/office/officeart/2005/8/quickstyle/simple1" qsCatId="simple" csTypeId="urn:microsoft.com/office/officeart/2005/8/colors/colorful5" csCatId="colorful" phldr="1"/>
      <dgm:spPr/>
      <dgm:t>
        <a:bodyPr/>
        <a:lstStyle/>
        <a:p>
          <a:endParaRPr lang="en-US"/>
        </a:p>
      </dgm:t>
    </dgm:pt>
    <dgm:pt modelId="{13A7DB22-A2B9-8549-B2C2-0A70965A4FED}">
      <dgm:prSet phldrT="[Text]"/>
      <dgm:spPr/>
      <dgm:t>
        <a:bodyPr/>
        <a:lstStyle/>
        <a:p>
          <a:r>
            <a:rPr lang="en-US" dirty="0"/>
            <a:t>Thoughts</a:t>
          </a:r>
        </a:p>
      </dgm:t>
    </dgm:pt>
    <dgm:pt modelId="{D42CF316-1058-3F4E-AED2-2B2E629A3A27}" type="parTrans" cxnId="{C3137F68-96F3-E74E-8B45-7C8B90E8B971}">
      <dgm:prSet/>
      <dgm:spPr/>
      <dgm:t>
        <a:bodyPr/>
        <a:lstStyle/>
        <a:p>
          <a:endParaRPr lang="en-US"/>
        </a:p>
      </dgm:t>
    </dgm:pt>
    <dgm:pt modelId="{0F3D8F1C-8F20-2F47-BF04-9AFCC07BE5CC}" type="sibTrans" cxnId="{C3137F68-96F3-E74E-8B45-7C8B90E8B971}">
      <dgm:prSet/>
      <dgm:spPr/>
      <dgm:t>
        <a:bodyPr/>
        <a:lstStyle/>
        <a:p>
          <a:endParaRPr lang="en-US"/>
        </a:p>
      </dgm:t>
    </dgm:pt>
    <dgm:pt modelId="{C7825552-0129-3041-AF7D-D4B007AB4E1B}">
      <dgm:prSet phldrT="[Text]" phldr="1"/>
      <dgm:spPr/>
      <dgm:t>
        <a:bodyPr/>
        <a:lstStyle/>
        <a:p>
          <a:endParaRPr lang="en-US"/>
        </a:p>
      </dgm:t>
    </dgm:pt>
    <dgm:pt modelId="{61303C0A-393D-5942-AFC5-EBED39367267}" type="parTrans" cxnId="{910E4704-E930-D243-95D7-229FD620D9AF}">
      <dgm:prSet/>
      <dgm:spPr/>
      <dgm:t>
        <a:bodyPr/>
        <a:lstStyle/>
        <a:p>
          <a:endParaRPr lang="en-US"/>
        </a:p>
      </dgm:t>
    </dgm:pt>
    <dgm:pt modelId="{523518E6-CCEE-DD48-9FF7-CF2F61BEBE41}" type="sibTrans" cxnId="{910E4704-E930-D243-95D7-229FD620D9AF}">
      <dgm:prSet/>
      <dgm:spPr/>
      <dgm:t>
        <a:bodyPr/>
        <a:lstStyle/>
        <a:p>
          <a:endParaRPr lang="en-US"/>
        </a:p>
      </dgm:t>
    </dgm:pt>
    <dgm:pt modelId="{E7EC6C30-CE4C-1B4A-98C2-2AF3C9841E40}">
      <dgm:prSet phldrT="[Text]"/>
      <dgm:spPr/>
      <dgm:t>
        <a:bodyPr/>
        <a:lstStyle/>
        <a:p>
          <a:r>
            <a:rPr lang="en-US" dirty="0"/>
            <a:t>Behaviors</a:t>
          </a:r>
        </a:p>
      </dgm:t>
    </dgm:pt>
    <dgm:pt modelId="{40A245D6-C750-2946-B158-32D4B3B3156E}" type="parTrans" cxnId="{94FBE0DC-D81F-4946-A873-98737B5FF70A}">
      <dgm:prSet/>
      <dgm:spPr/>
      <dgm:t>
        <a:bodyPr/>
        <a:lstStyle/>
        <a:p>
          <a:endParaRPr lang="en-US"/>
        </a:p>
      </dgm:t>
    </dgm:pt>
    <dgm:pt modelId="{F9E10EBF-530E-1A40-96DD-B4C9291F58BC}" type="sibTrans" cxnId="{94FBE0DC-D81F-4946-A873-98737B5FF70A}">
      <dgm:prSet/>
      <dgm:spPr/>
      <dgm:t>
        <a:bodyPr/>
        <a:lstStyle/>
        <a:p>
          <a:endParaRPr lang="en-US"/>
        </a:p>
      </dgm:t>
    </dgm:pt>
    <dgm:pt modelId="{17131457-47E9-5647-A140-29A2AB0C341B}">
      <dgm:prSet phldrT="[Text]" phldr="1"/>
      <dgm:spPr/>
      <dgm:t>
        <a:bodyPr/>
        <a:lstStyle/>
        <a:p>
          <a:endParaRPr lang="en-US"/>
        </a:p>
      </dgm:t>
    </dgm:pt>
    <dgm:pt modelId="{499DF891-1B4A-604E-896F-D7C301BA83C3}" type="parTrans" cxnId="{FD0598F0-1D38-5C4A-8ECE-166481F6AE97}">
      <dgm:prSet/>
      <dgm:spPr/>
      <dgm:t>
        <a:bodyPr/>
        <a:lstStyle/>
        <a:p>
          <a:endParaRPr lang="en-US"/>
        </a:p>
      </dgm:t>
    </dgm:pt>
    <dgm:pt modelId="{6C3F22A4-8624-EA46-9987-441AC1C76C89}" type="sibTrans" cxnId="{FD0598F0-1D38-5C4A-8ECE-166481F6AE97}">
      <dgm:prSet/>
      <dgm:spPr/>
      <dgm:t>
        <a:bodyPr/>
        <a:lstStyle/>
        <a:p>
          <a:endParaRPr lang="en-US"/>
        </a:p>
      </dgm:t>
    </dgm:pt>
    <dgm:pt modelId="{D0A8E685-9CA1-A74E-A338-65C27D9F27C1}" type="pres">
      <dgm:prSet presAssocID="{10F515F8-F1A0-FB4A-829F-B1D45A624C13}" presName="Name0" presStyleCnt="0">
        <dgm:presLayoutVars>
          <dgm:dir/>
          <dgm:animOne val="branch"/>
          <dgm:animLvl val="lvl"/>
        </dgm:presLayoutVars>
      </dgm:prSet>
      <dgm:spPr/>
    </dgm:pt>
    <dgm:pt modelId="{803E9329-780F-6B47-B6DF-412B8BCF524C}" type="pres">
      <dgm:prSet presAssocID="{13A7DB22-A2B9-8549-B2C2-0A70965A4FED}" presName="chaos" presStyleCnt="0"/>
      <dgm:spPr/>
    </dgm:pt>
    <dgm:pt modelId="{23864DB9-5591-5D46-B318-9C190416B072}" type="pres">
      <dgm:prSet presAssocID="{13A7DB22-A2B9-8549-B2C2-0A70965A4FED}" presName="parTx1" presStyleLbl="revTx" presStyleIdx="0" presStyleCnt="3"/>
      <dgm:spPr/>
    </dgm:pt>
    <dgm:pt modelId="{43C52964-C26C-9940-B371-51DF2D8F0B58}" type="pres">
      <dgm:prSet presAssocID="{13A7DB22-A2B9-8549-B2C2-0A70965A4FED}" presName="desTx1" presStyleLbl="revTx" presStyleIdx="1" presStyleCnt="3">
        <dgm:presLayoutVars>
          <dgm:bulletEnabled val="1"/>
        </dgm:presLayoutVars>
      </dgm:prSet>
      <dgm:spPr/>
    </dgm:pt>
    <dgm:pt modelId="{7D517D85-6D10-9E46-B842-F725BA36D98E}" type="pres">
      <dgm:prSet presAssocID="{13A7DB22-A2B9-8549-B2C2-0A70965A4FED}" presName="c1" presStyleLbl="node1" presStyleIdx="0" presStyleCnt="19"/>
      <dgm:spPr/>
    </dgm:pt>
    <dgm:pt modelId="{32B21E37-8D92-6546-A39B-CE86FF997C51}" type="pres">
      <dgm:prSet presAssocID="{13A7DB22-A2B9-8549-B2C2-0A70965A4FED}" presName="c2" presStyleLbl="node1" presStyleIdx="1" presStyleCnt="19"/>
      <dgm:spPr/>
    </dgm:pt>
    <dgm:pt modelId="{D4DED0D0-A848-D54B-8B10-B1323BFA4FB8}" type="pres">
      <dgm:prSet presAssocID="{13A7DB22-A2B9-8549-B2C2-0A70965A4FED}" presName="c3" presStyleLbl="node1" presStyleIdx="2" presStyleCnt="19"/>
      <dgm:spPr/>
    </dgm:pt>
    <dgm:pt modelId="{F66C7196-C6AD-5040-9BB4-CD4E8BC58A2F}" type="pres">
      <dgm:prSet presAssocID="{13A7DB22-A2B9-8549-B2C2-0A70965A4FED}" presName="c4" presStyleLbl="node1" presStyleIdx="3" presStyleCnt="19"/>
      <dgm:spPr/>
    </dgm:pt>
    <dgm:pt modelId="{51404764-1638-AB4B-9BFA-F65501C8C8C4}" type="pres">
      <dgm:prSet presAssocID="{13A7DB22-A2B9-8549-B2C2-0A70965A4FED}" presName="c5" presStyleLbl="node1" presStyleIdx="4" presStyleCnt="19"/>
      <dgm:spPr/>
    </dgm:pt>
    <dgm:pt modelId="{02D1809E-C372-B54A-8554-974DF7D2267B}" type="pres">
      <dgm:prSet presAssocID="{13A7DB22-A2B9-8549-B2C2-0A70965A4FED}" presName="c6" presStyleLbl="node1" presStyleIdx="5" presStyleCnt="19"/>
      <dgm:spPr/>
    </dgm:pt>
    <dgm:pt modelId="{9FEA8736-837E-D04F-B09E-888E5809F7DB}" type="pres">
      <dgm:prSet presAssocID="{13A7DB22-A2B9-8549-B2C2-0A70965A4FED}" presName="c7" presStyleLbl="node1" presStyleIdx="6" presStyleCnt="19"/>
      <dgm:spPr/>
    </dgm:pt>
    <dgm:pt modelId="{E535FD46-2BC3-094C-8E8A-CD73303FE50F}" type="pres">
      <dgm:prSet presAssocID="{13A7DB22-A2B9-8549-B2C2-0A70965A4FED}" presName="c8" presStyleLbl="node1" presStyleIdx="7" presStyleCnt="19"/>
      <dgm:spPr/>
    </dgm:pt>
    <dgm:pt modelId="{58CF9A4A-04A2-094E-890E-C6E469DA0CF0}" type="pres">
      <dgm:prSet presAssocID="{13A7DB22-A2B9-8549-B2C2-0A70965A4FED}" presName="c9" presStyleLbl="node1" presStyleIdx="8" presStyleCnt="19"/>
      <dgm:spPr/>
    </dgm:pt>
    <dgm:pt modelId="{499456DF-120E-2A49-8D34-5CC7A86F10DB}" type="pres">
      <dgm:prSet presAssocID="{13A7DB22-A2B9-8549-B2C2-0A70965A4FED}" presName="c10" presStyleLbl="node1" presStyleIdx="9" presStyleCnt="19"/>
      <dgm:spPr/>
    </dgm:pt>
    <dgm:pt modelId="{878530DC-BCC3-E24E-82B6-DE626946B773}" type="pres">
      <dgm:prSet presAssocID="{13A7DB22-A2B9-8549-B2C2-0A70965A4FED}" presName="c11" presStyleLbl="node1" presStyleIdx="10" presStyleCnt="19"/>
      <dgm:spPr/>
    </dgm:pt>
    <dgm:pt modelId="{97FE7715-C563-514D-8A64-3AC7B4CDFE10}" type="pres">
      <dgm:prSet presAssocID="{13A7DB22-A2B9-8549-B2C2-0A70965A4FED}" presName="c12" presStyleLbl="node1" presStyleIdx="11" presStyleCnt="19"/>
      <dgm:spPr/>
    </dgm:pt>
    <dgm:pt modelId="{3FBE9759-A00E-C146-AE09-0780B900D23B}" type="pres">
      <dgm:prSet presAssocID="{13A7DB22-A2B9-8549-B2C2-0A70965A4FED}" presName="c13" presStyleLbl="node1" presStyleIdx="12" presStyleCnt="19"/>
      <dgm:spPr/>
    </dgm:pt>
    <dgm:pt modelId="{94CFD0EE-9357-9D43-8039-EE7A55031D86}" type="pres">
      <dgm:prSet presAssocID="{13A7DB22-A2B9-8549-B2C2-0A70965A4FED}" presName="c14" presStyleLbl="node1" presStyleIdx="13" presStyleCnt="19"/>
      <dgm:spPr/>
    </dgm:pt>
    <dgm:pt modelId="{A4CEB6FA-D6C0-5640-B652-AE63398EA456}" type="pres">
      <dgm:prSet presAssocID="{13A7DB22-A2B9-8549-B2C2-0A70965A4FED}" presName="c15" presStyleLbl="node1" presStyleIdx="14" presStyleCnt="19"/>
      <dgm:spPr/>
    </dgm:pt>
    <dgm:pt modelId="{39EA9CB2-8311-9A4F-B451-B2DFA6980881}" type="pres">
      <dgm:prSet presAssocID="{13A7DB22-A2B9-8549-B2C2-0A70965A4FED}" presName="c16" presStyleLbl="node1" presStyleIdx="15" presStyleCnt="19"/>
      <dgm:spPr/>
    </dgm:pt>
    <dgm:pt modelId="{221D6DD8-68CC-F14A-875D-BF25D9B0CD90}" type="pres">
      <dgm:prSet presAssocID="{13A7DB22-A2B9-8549-B2C2-0A70965A4FED}" presName="c17" presStyleLbl="node1" presStyleIdx="16" presStyleCnt="19"/>
      <dgm:spPr/>
    </dgm:pt>
    <dgm:pt modelId="{0B2B267B-EBDD-944E-A784-C98F56330900}" type="pres">
      <dgm:prSet presAssocID="{13A7DB22-A2B9-8549-B2C2-0A70965A4FED}" presName="c18" presStyleLbl="node1" presStyleIdx="17" presStyleCnt="19"/>
      <dgm:spPr/>
    </dgm:pt>
    <dgm:pt modelId="{19E2B3E0-0779-7644-8252-0BE756B8E336}" type="pres">
      <dgm:prSet presAssocID="{0F3D8F1C-8F20-2F47-BF04-9AFCC07BE5CC}" presName="chevronComposite1" presStyleCnt="0"/>
      <dgm:spPr/>
    </dgm:pt>
    <dgm:pt modelId="{3E3E80E5-060D-9649-9625-3223275D93F4}" type="pres">
      <dgm:prSet presAssocID="{0F3D8F1C-8F20-2F47-BF04-9AFCC07BE5CC}" presName="chevron1" presStyleLbl="sibTrans2D1" presStyleIdx="0" presStyleCnt="2"/>
      <dgm:spPr/>
    </dgm:pt>
    <dgm:pt modelId="{9811ACFC-FA82-824D-8D76-4459B91F90FE}" type="pres">
      <dgm:prSet presAssocID="{0F3D8F1C-8F20-2F47-BF04-9AFCC07BE5CC}" presName="spChevron1" presStyleCnt="0"/>
      <dgm:spPr/>
    </dgm:pt>
    <dgm:pt modelId="{9647A3D0-F5FE-8247-9403-CDACBFA5BA4A}" type="pres">
      <dgm:prSet presAssocID="{0F3D8F1C-8F20-2F47-BF04-9AFCC07BE5CC}" presName="overlap" presStyleCnt="0"/>
      <dgm:spPr/>
    </dgm:pt>
    <dgm:pt modelId="{9811BE62-6393-E04E-96DC-3087E5831D0F}" type="pres">
      <dgm:prSet presAssocID="{0F3D8F1C-8F20-2F47-BF04-9AFCC07BE5CC}" presName="chevronComposite2" presStyleCnt="0"/>
      <dgm:spPr/>
    </dgm:pt>
    <dgm:pt modelId="{4FE693A6-57F0-3340-8142-26B7BA8EA962}" type="pres">
      <dgm:prSet presAssocID="{0F3D8F1C-8F20-2F47-BF04-9AFCC07BE5CC}" presName="chevron2" presStyleLbl="sibTrans2D1" presStyleIdx="1" presStyleCnt="2"/>
      <dgm:spPr/>
    </dgm:pt>
    <dgm:pt modelId="{F932CC96-0653-B149-913A-8C3979B0911F}" type="pres">
      <dgm:prSet presAssocID="{0F3D8F1C-8F20-2F47-BF04-9AFCC07BE5CC}" presName="spChevron2" presStyleCnt="0"/>
      <dgm:spPr/>
    </dgm:pt>
    <dgm:pt modelId="{CFA368AE-09F2-F54E-A335-B9E1EF08ECFA}" type="pres">
      <dgm:prSet presAssocID="{E7EC6C30-CE4C-1B4A-98C2-2AF3C9841E40}" presName="last" presStyleCnt="0"/>
      <dgm:spPr/>
    </dgm:pt>
    <dgm:pt modelId="{2FCA94F3-921A-674B-A1ED-8927B01782AE}" type="pres">
      <dgm:prSet presAssocID="{E7EC6C30-CE4C-1B4A-98C2-2AF3C9841E40}" presName="circleTx" presStyleLbl="node1" presStyleIdx="18" presStyleCnt="19"/>
      <dgm:spPr/>
    </dgm:pt>
    <dgm:pt modelId="{F6B2A621-7F19-AA43-B45F-8B42EBD3F85A}" type="pres">
      <dgm:prSet presAssocID="{E7EC6C30-CE4C-1B4A-98C2-2AF3C9841E40}" presName="desTxN" presStyleLbl="revTx" presStyleIdx="2" presStyleCnt="3">
        <dgm:presLayoutVars>
          <dgm:bulletEnabled val="1"/>
        </dgm:presLayoutVars>
      </dgm:prSet>
      <dgm:spPr/>
    </dgm:pt>
    <dgm:pt modelId="{C3A423C5-6817-314D-8AFD-DF21FC3247D7}" type="pres">
      <dgm:prSet presAssocID="{E7EC6C30-CE4C-1B4A-98C2-2AF3C9841E40}" presName="spN" presStyleCnt="0"/>
      <dgm:spPr/>
    </dgm:pt>
  </dgm:ptLst>
  <dgm:cxnLst>
    <dgm:cxn modelId="{910E4704-E930-D243-95D7-229FD620D9AF}" srcId="{13A7DB22-A2B9-8549-B2C2-0A70965A4FED}" destId="{C7825552-0129-3041-AF7D-D4B007AB4E1B}" srcOrd="0" destOrd="0" parTransId="{61303C0A-393D-5942-AFC5-EBED39367267}" sibTransId="{523518E6-CCEE-DD48-9FF7-CF2F61BEBE41}"/>
    <dgm:cxn modelId="{6A2FD504-D9F7-B849-84E7-4E0AAA289595}" type="presOf" srcId="{10F515F8-F1A0-FB4A-829F-B1D45A624C13}" destId="{D0A8E685-9CA1-A74E-A338-65C27D9F27C1}" srcOrd="0" destOrd="0" presId="urn:microsoft.com/office/officeart/2009/3/layout/RandomtoResultProcess"/>
    <dgm:cxn modelId="{3CA53C67-8829-994E-8C24-D49E787F7C09}" type="presOf" srcId="{E7EC6C30-CE4C-1B4A-98C2-2AF3C9841E40}" destId="{2FCA94F3-921A-674B-A1ED-8927B01782AE}" srcOrd="0" destOrd="0" presId="urn:microsoft.com/office/officeart/2009/3/layout/RandomtoResultProcess"/>
    <dgm:cxn modelId="{C3137F68-96F3-E74E-8B45-7C8B90E8B971}" srcId="{10F515F8-F1A0-FB4A-829F-B1D45A624C13}" destId="{13A7DB22-A2B9-8549-B2C2-0A70965A4FED}" srcOrd="0" destOrd="0" parTransId="{D42CF316-1058-3F4E-AED2-2B2E629A3A27}" sibTransId="{0F3D8F1C-8F20-2F47-BF04-9AFCC07BE5CC}"/>
    <dgm:cxn modelId="{633F2D7E-8A5A-0441-8B56-676071C10AA9}" type="presOf" srcId="{C7825552-0129-3041-AF7D-D4B007AB4E1B}" destId="{43C52964-C26C-9940-B371-51DF2D8F0B58}" srcOrd="0" destOrd="0" presId="urn:microsoft.com/office/officeart/2009/3/layout/RandomtoResultProcess"/>
    <dgm:cxn modelId="{200901A1-0628-5049-B0BE-21CDEC8327C9}" type="presOf" srcId="{13A7DB22-A2B9-8549-B2C2-0A70965A4FED}" destId="{23864DB9-5591-5D46-B318-9C190416B072}" srcOrd="0" destOrd="0" presId="urn:microsoft.com/office/officeart/2009/3/layout/RandomtoResultProcess"/>
    <dgm:cxn modelId="{94FBE0DC-D81F-4946-A873-98737B5FF70A}" srcId="{10F515F8-F1A0-FB4A-829F-B1D45A624C13}" destId="{E7EC6C30-CE4C-1B4A-98C2-2AF3C9841E40}" srcOrd="1" destOrd="0" parTransId="{40A245D6-C750-2946-B158-32D4B3B3156E}" sibTransId="{F9E10EBF-530E-1A40-96DD-B4C9291F58BC}"/>
    <dgm:cxn modelId="{D6926EE0-3E7A-D54B-87D4-C99F6F34C09F}" type="presOf" srcId="{17131457-47E9-5647-A140-29A2AB0C341B}" destId="{F6B2A621-7F19-AA43-B45F-8B42EBD3F85A}" srcOrd="0" destOrd="0" presId="urn:microsoft.com/office/officeart/2009/3/layout/RandomtoResultProcess"/>
    <dgm:cxn modelId="{FD0598F0-1D38-5C4A-8ECE-166481F6AE97}" srcId="{E7EC6C30-CE4C-1B4A-98C2-2AF3C9841E40}" destId="{17131457-47E9-5647-A140-29A2AB0C341B}" srcOrd="0" destOrd="0" parTransId="{499DF891-1B4A-604E-896F-D7C301BA83C3}" sibTransId="{6C3F22A4-8624-EA46-9987-441AC1C76C89}"/>
    <dgm:cxn modelId="{7D78A2B9-62AF-6E47-BD85-0B0728AB7275}" type="presParOf" srcId="{D0A8E685-9CA1-A74E-A338-65C27D9F27C1}" destId="{803E9329-780F-6B47-B6DF-412B8BCF524C}" srcOrd="0" destOrd="0" presId="urn:microsoft.com/office/officeart/2009/3/layout/RandomtoResultProcess"/>
    <dgm:cxn modelId="{7885CF36-5D87-404C-B9EE-AEF33EF4F34A}" type="presParOf" srcId="{803E9329-780F-6B47-B6DF-412B8BCF524C}" destId="{23864DB9-5591-5D46-B318-9C190416B072}" srcOrd="0" destOrd="0" presId="urn:microsoft.com/office/officeart/2009/3/layout/RandomtoResultProcess"/>
    <dgm:cxn modelId="{14AEDCCD-224B-9B41-9D6A-8BF4B4269E69}" type="presParOf" srcId="{803E9329-780F-6B47-B6DF-412B8BCF524C}" destId="{43C52964-C26C-9940-B371-51DF2D8F0B58}" srcOrd="1" destOrd="0" presId="urn:microsoft.com/office/officeart/2009/3/layout/RandomtoResultProcess"/>
    <dgm:cxn modelId="{318E9A69-D1A8-264E-99DA-C61FEE907E79}" type="presParOf" srcId="{803E9329-780F-6B47-B6DF-412B8BCF524C}" destId="{7D517D85-6D10-9E46-B842-F725BA36D98E}" srcOrd="2" destOrd="0" presId="urn:microsoft.com/office/officeart/2009/3/layout/RandomtoResultProcess"/>
    <dgm:cxn modelId="{7346D786-EC4B-3B44-9BBC-D8FAEC34A977}" type="presParOf" srcId="{803E9329-780F-6B47-B6DF-412B8BCF524C}" destId="{32B21E37-8D92-6546-A39B-CE86FF997C51}" srcOrd="3" destOrd="0" presId="urn:microsoft.com/office/officeart/2009/3/layout/RandomtoResultProcess"/>
    <dgm:cxn modelId="{2835A0D2-1BB5-6A44-91D3-99781D83A367}" type="presParOf" srcId="{803E9329-780F-6B47-B6DF-412B8BCF524C}" destId="{D4DED0D0-A848-D54B-8B10-B1323BFA4FB8}" srcOrd="4" destOrd="0" presId="urn:microsoft.com/office/officeart/2009/3/layout/RandomtoResultProcess"/>
    <dgm:cxn modelId="{B170E39A-9568-1448-B148-11E8290F2C7B}" type="presParOf" srcId="{803E9329-780F-6B47-B6DF-412B8BCF524C}" destId="{F66C7196-C6AD-5040-9BB4-CD4E8BC58A2F}" srcOrd="5" destOrd="0" presId="urn:microsoft.com/office/officeart/2009/3/layout/RandomtoResultProcess"/>
    <dgm:cxn modelId="{151B191F-461F-7E40-B230-EFB0388A0E01}" type="presParOf" srcId="{803E9329-780F-6B47-B6DF-412B8BCF524C}" destId="{51404764-1638-AB4B-9BFA-F65501C8C8C4}" srcOrd="6" destOrd="0" presId="urn:microsoft.com/office/officeart/2009/3/layout/RandomtoResultProcess"/>
    <dgm:cxn modelId="{6C476718-AA81-F149-B0BB-00DAA7A0F6B9}" type="presParOf" srcId="{803E9329-780F-6B47-B6DF-412B8BCF524C}" destId="{02D1809E-C372-B54A-8554-974DF7D2267B}" srcOrd="7" destOrd="0" presId="urn:microsoft.com/office/officeart/2009/3/layout/RandomtoResultProcess"/>
    <dgm:cxn modelId="{CA3338ED-F437-5E42-98CB-7BAFE5943C6E}" type="presParOf" srcId="{803E9329-780F-6B47-B6DF-412B8BCF524C}" destId="{9FEA8736-837E-D04F-B09E-888E5809F7DB}" srcOrd="8" destOrd="0" presId="urn:microsoft.com/office/officeart/2009/3/layout/RandomtoResultProcess"/>
    <dgm:cxn modelId="{5396BF3D-1A4D-9341-A4DA-F6F8806FBDC0}" type="presParOf" srcId="{803E9329-780F-6B47-B6DF-412B8BCF524C}" destId="{E535FD46-2BC3-094C-8E8A-CD73303FE50F}" srcOrd="9" destOrd="0" presId="urn:microsoft.com/office/officeart/2009/3/layout/RandomtoResultProcess"/>
    <dgm:cxn modelId="{A3677B52-D55E-874D-AA3F-FB6128B790E8}" type="presParOf" srcId="{803E9329-780F-6B47-B6DF-412B8BCF524C}" destId="{58CF9A4A-04A2-094E-890E-C6E469DA0CF0}" srcOrd="10" destOrd="0" presId="urn:microsoft.com/office/officeart/2009/3/layout/RandomtoResultProcess"/>
    <dgm:cxn modelId="{F19BFE20-7402-BB46-AA0D-A16B7859092E}" type="presParOf" srcId="{803E9329-780F-6B47-B6DF-412B8BCF524C}" destId="{499456DF-120E-2A49-8D34-5CC7A86F10DB}" srcOrd="11" destOrd="0" presId="urn:microsoft.com/office/officeart/2009/3/layout/RandomtoResultProcess"/>
    <dgm:cxn modelId="{A028A969-85E4-7742-9457-E0EB865191BB}" type="presParOf" srcId="{803E9329-780F-6B47-B6DF-412B8BCF524C}" destId="{878530DC-BCC3-E24E-82B6-DE626946B773}" srcOrd="12" destOrd="0" presId="urn:microsoft.com/office/officeart/2009/3/layout/RandomtoResultProcess"/>
    <dgm:cxn modelId="{F6A3A33A-FC10-E145-97D5-1ED75D169165}" type="presParOf" srcId="{803E9329-780F-6B47-B6DF-412B8BCF524C}" destId="{97FE7715-C563-514D-8A64-3AC7B4CDFE10}" srcOrd="13" destOrd="0" presId="urn:microsoft.com/office/officeart/2009/3/layout/RandomtoResultProcess"/>
    <dgm:cxn modelId="{03103E38-5B14-C745-A8CF-4559F5ACF725}" type="presParOf" srcId="{803E9329-780F-6B47-B6DF-412B8BCF524C}" destId="{3FBE9759-A00E-C146-AE09-0780B900D23B}" srcOrd="14" destOrd="0" presId="urn:microsoft.com/office/officeart/2009/3/layout/RandomtoResultProcess"/>
    <dgm:cxn modelId="{8579B0EE-F7E1-F44B-BB03-F1D31E45E594}" type="presParOf" srcId="{803E9329-780F-6B47-B6DF-412B8BCF524C}" destId="{94CFD0EE-9357-9D43-8039-EE7A55031D86}" srcOrd="15" destOrd="0" presId="urn:microsoft.com/office/officeart/2009/3/layout/RandomtoResultProcess"/>
    <dgm:cxn modelId="{6A7B8740-E846-A443-AE3B-6AA8C7147D74}" type="presParOf" srcId="{803E9329-780F-6B47-B6DF-412B8BCF524C}" destId="{A4CEB6FA-D6C0-5640-B652-AE63398EA456}" srcOrd="16" destOrd="0" presId="urn:microsoft.com/office/officeart/2009/3/layout/RandomtoResultProcess"/>
    <dgm:cxn modelId="{E393BF6F-1E89-854C-B5EF-B968C4928A00}" type="presParOf" srcId="{803E9329-780F-6B47-B6DF-412B8BCF524C}" destId="{39EA9CB2-8311-9A4F-B451-B2DFA6980881}" srcOrd="17" destOrd="0" presId="urn:microsoft.com/office/officeart/2009/3/layout/RandomtoResultProcess"/>
    <dgm:cxn modelId="{612E4510-E35C-FF49-9C0B-1C681229F4D3}" type="presParOf" srcId="{803E9329-780F-6B47-B6DF-412B8BCF524C}" destId="{221D6DD8-68CC-F14A-875D-BF25D9B0CD90}" srcOrd="18" destOrd="0" presId="urn:microsoft.com/office/officeart/2009/3/layout/RandomtoResultProcess"/>
    <dgm:cxn modelId="{7E999E83-9CE3-9C41-9B8C-6CA24F2F52BB}" type="presParOf" srcId="{803E9329-780F-6B47-B6DF-412B8BCF524C}" destId="{0B2B267B-EBDD-944E-A784-C98F56330900}" srcOrd="19" destOrd="0" presId="urn:microsoft.com/office/officeart/2009/3/layout/RandomtoResultProcess"/>
    <dgm:cxn modelId="{CD3EA084-CCEF-F542-B820-7773B8187E45}" type="presParOf" srcId="{D0A8E685-9CA1-A74E-A338-65C27D9F27C1}" destId="{19E2B3E0-0779-7644-8252-0BE756B8E336}" srcOrd="1" destOrd="0" presId="urn:microsoft.com/office/officeart/2009/3/layout/RandomtoResultProcess"/>
    <dgm:cxn modelId="{758D60FB-8A84-6D43-BFCB-7EC3AA385758}" type="presParOf" srcId="{19E2B3E0-0779-7644-8252-0BE756B8E336}" destId="{3E3E80E5-060D-9649-9625-3223275D93F4}" srcOrd="0" destOrd="0" presId="urn:microsoft.com/office/officeart/2009/3/layout/RandomtoResultProcess"/>
    <dgm:cxn modelId="{16F1F745-C36D-5B4B-AFAD-71951E17ACFC}" type="presParOf" srcId="{19E2B3E0-0779-7644-8252-0BE756B8E336}" destId="{9811ACFC-FA82-824D-8D76-4459B91F90FE}" srcOrd="1" destOrd="0" presId="urn:microsoft.com/office/officeart/2009/3/layout/RandomtoResultProcess"/>
    <dgm:cxn modelId="{9C7FD005-3128-9C42-A80C-11E87B53C563}" type="presParOf" srcId="{D0A8E685-9CA1-A74E-A338-65C27D9F27C1}" destId="{9647A3D0-F5FE-8247-9403-CDACBFA5BA4A}" srcOrd="2" destOrd="0" presId="urn:microsoft.com/office/officeart/2009/3/layout/RandomtoResultProcess"/>
    <dgm:cxn modelId="{B8318C9A-29B1-F645-9483-74AFCF0137AC}" type="presParOf" srcId="{D0A8E685-9CA1-A74E-A338-65C27D9F27C1}" destId="{9811BE62-6393-E04E-96DC-3087E5831D0F}" srcOrd="3" destOrd="0" presId="urn:microsoft.com/office/officeart/2009/3/layout/RandomtoResultProcess"/>
    <dgm:cxn modelId="{066282A4-2E60-AC47-9AE6-DC9DF830FE1B}" type="presParOf" srcId="{9811BE62-6393-E04E-96DC-3087E5831D0F}" destId="{4FE693A6-57F0-3340-8142-26B7BA8EA962}" srcOrd="0" destOrd="0" presId="urn:microsoft.com/office/officeart/2009/3/layout/RandomtoResultProcess"/>
    <dgm:cxn modelId="{FFB47A03-A033-E646-8072-7B8AA7A6ECFE}" type="presParOf" srcId="{9811BE62-6393-E04E-96DC-3087E5831D0F}" destId="{F932CC96-0653-B149-913A-8C3979B0911F}" srcOrd="1" destOrd="0" presId="urn:microsoft.com/office/officeart/2009/3/layout/RandomtoResultProcess"/>
    <dgm:cxn modelId="{9B4B179D-E33B-CA42-A70F-84602C295BAF}" type="presParOf" srcId="{D0A8E685-9CA1-A74E-A338-65C27D9F27C1}" destId="{CFA368AE-09F2-F54E-A335-B9E1EF08ECFA}" srcOrd="4" destOrd="0" presId="urn:microsoft.com/office/officeart/2009/3/layout/RandomtoResultProcess"/>
    <dgm:cxn modelId="{8FB031B1-1472-314E-9E83-7D9F91A94C43}" type="presParOf" srcId="{CFA368AE-09F2-F54E-A335-B9E1EF08ECFA}" destId="{2FCA94F3-921A-674B-A1ED-8927B01782AE}" srcOrd="0" destOrd="0" presId="urn:microsoft.com/office/officeart/2009/3/layout/RandomtoResultProcess"/>
    <dgm:cxn modelId="{FC35F29E-3E51-D24B-B605-82F736F2D424}" type="presParOf" srcId="{CFA368AE-09F2-F54E-A335-B9E1EF08ECFA}" destId="{F6B2A621-7F19-AA43-B45F-8B42EBD3F85A}" srcOrd="1" destOrd="0" presId="urn:microsoft.com/office/officeart/2009/3/layout/RandomtoResultProcess"/>
    <dgm:cxn modelId="{660ED986-BB9A-E447-AA95-A631A00ADAE0}" type="presParOf" srcId="{CFA368AE-09F2-F54E-A335-B9E1EF08ECFA}" destId="{C3A423C5-6817-314D-8AFD-DF21FC3247D7}"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4EFCB-6201-43DE-9523-6C8484147138}" type="doc">
      <dgm:prSet loTypeId="urn:microsoft.com/office/officeart/2005/8/layout/lProcess3" loCatId="process" qsTypeId="urn:microsoft.com/office/officeart/2005/8/quickstyle/simple4" qsCatId="simple" csTypeId="urn:microsoft.com/office/officeart/2005/8/colors/colorful5" csCatId="colorful" phldr="1"/>
      <dgm:spPr/>
      <dgm:t>
        <a:bodyPr/>
        <a:lstStyle/>
        <a:p>
          <a:endParaRPr lang="en-US"/>
        </a:p>
      </dgm:t>
    </dgm:pt>
    <dgm:pt modelId="{6B39C412-4485-4EA0-8A3F-54E0704DB653}">
      <dgm:prSet/>
      <dgm:spPr/>
      <dgm:t>
        <a:bodyPr/>
        <a:lstStyle/>
        <a:p>
          <a:pPr rtl="0"/>
          <a:r>
            <a:rPr lang="en-US" b="0" dirty="0">
              <a:latin typeface="Georgia" panose="02040502050405020303" pitchFamily="18" charset="0"/>
            </a:rPr>
            <a:t>Dysfunctional thinking may predispose to depression.</a:t>
          </a:r>
        </a:p>
      </dgm:t>
    </dgm:pt>
    <dgm:pt modelId="{18AA3A28-8D7B-416F-B2E1-FF83725D90AE}" type="parTrans" cxnId="{A75BC22B-DE71-41F5-B247-161B65534CCA}">
      <dgm:prSet/>
      <dgm:spPr/>
      <dgm:t>
        <a:bodyPr/>
        <a:lstStyle/>
        <a:p>
          <a:endParaRPr lang="en-US" b="0">
            <a:latin typeface="Georgia" panose="02040502050405020303" pitchFamily="18" charset="0"/>
          </a:endParaRPr>
        </a:p>
      </dgm:t>
    </dgm:pt>
    <dgm:pt modelId="{9FDD2604-4804-4319-AD75-53226A85E477}" type="sibTrans" cxnId="{A75BC22B-DE71-41F5-B247-161B65534CCA}">
      <dgm:prSet/>
      <dgm:spPr/>
      <dgm:t>
        <a:bodyPr/>
        <a:lstStyle/>
        <a:p>
          <a:endParaRPr lang="en-US" b="0">
            <a:latin typeface="Georgia" panose="02040502050405020303" pitchFamily="18" charset="0"/>
          </a:endParaRPr>
        </a:p>
      </dgm:t>
    </dgm:pt>
    <dgm:pt modelId="{DD6F4AD4-3E0F-46CE-B2C3-76CC26DFD829}">
      <dgm:prSet/>
      <dgm:spPr/>
      <dgm:t>
        <a:bodyPr/>
        <a:lstStyle/>
        <a:p>
          <a:pPr rtl="0"/>
          <a:r>
            <a:rPr lang="en-US" b="0">
              <a:latin typeface="Georgia" panose="02040502050405020303" pitchFamily="18" charset="0"/>
            </a:rPr>
            <a:t>Thinking is highly related to mood.</a:t>
          </a:r>
        </a:p>
      </dgm:t>
    </dgm:pt>
    <dgm:pt modelId="{DAED28C0-814D-4539-8EB8-9C5D0F69002F}" type="parTrans" cxnId="{836E5045-546F-423F-9EC3-EF728C885F30}">
      <dgm:prSet/>
      <dgm:spPr/>
      <dgm:t>
        <a:bodyPr/>
        <a:lstStyle/>
        <a:p>
          <a:endParaRPr lang="en-US" b="0">
            <a:latin typeface="Georgia" panose="02040502050405020303" pitchFamily="18" charset="0"/>
          </a:endParaRPr>
        </a:p>
      </dgm:t>
    </dgm:pt>
    <dgm:pt modelId="{97899E9B-255D-4301-BD3B-8634DC63E569}" type="sibTrans" cxnId="{836E5045-546F-423F-9EC3-EF728C885F30}">
      <dgm:prSet/>
      <dgm:spPr/>
      <dgm:t>
        <a:bodyPr/>
        <a:lstStyle/>
        <a:p>
          <a:endParaRPr lang="en-US" b="0">
            <a:latin typeface="Georgia" panose="02040502050405020303" pitchFamily="18" charset="0"/>
          </a:endParaRPr>
        </a:p>
      </dgm:t>
    </dgm:pt>
    <dgm:pt modelId="{06A07275-0DAD-4259-B1A0-C369D6119CCF}">
      <dgm:prSet/>
      <dgm:spPr/>
      <dgm:t>
        <a:bodyPr/>
        <a:lstStyle/>
        <a:p>
          <a:pPr rtl="0"/>
          <a:r>
            <a:rPr lang="en-US" b="0">
              <a:latin typeface="Georgia" panose="02040502050405020303" pitchFamily="18" charset="0"/>
            </a:rPr>
            <a:t>Thinking is highly related to activities one engages in.</a:t>
          </a:r>
        </a:p>
      </dgm:t>
    </dgm:pt>
    <dgm:pt modelId="{84795E25-35A3-47AB-9050-09743D6EC7A7}" type="parTrans" cxnId="{1DC09AFC-0B5A-49FC-B2EE-47C11B6ED3EF}">
      <dgm:prSet/>
      <dgm:spPr/>
      <dgm:t>
        <a:bodyPr/>
        <a:lstStyle/>
        <a:p>
          <a:endParaRPr lang="en-US" b="0">
            <a:latin typeface="Georgia" panose="02040502050405020303" pitchFamily="18" charset="0"/>
          </a:endParaRPr>
        </a:p>
      </dgm:t>
    </dgm:pt>
    <dgm:pt modelId="{A4DD14B6-0634-4FA8-A436-DC23CD9514EE}" type="sibTrans" cxnId="{1DC09AFC-0B5A-49FC-B2EE-47C11B6ED3EF}">
      <dgm:prSet/>
      <dgm:spPr/>
      <dgm:t>
        <a:bodyPr/>
        <a:lstStyle/>
        <a:p>
          <a:endParaRPr lang="en-US" b="0">
            <a:latin typeface="Georgia" panose="02040502050405020303" pitchFamily="18" charset="0"/>
          </a:endParaRPr>
        </a:p>
      </dgm:t>
    </dgm:pt>
    <dgm:pt modelId="{81FA27C4-EEF1-4685-A77F-AB103B27931A}">
      <dgm:prSet/>
      <dgm:spPr/>
      <dgm:t>
        <a:bodyPr/>
        <a:lstStyle/>
        <a:p>
          <a:pPr rtl="0"/>
          <a:r>
            <a:rPr lang="en-US" b="0">
              <a:latin typeface="Georgia" panose="02040502050405020303" pitchFamily="18" charset="0"/>
            </a:rPr>
            <a:t>Activities are highly related to mood.</a:t>
          </a:r>
        </a:p>
      </dgm:t>
    </dgm:pt>
    <dgm:pt modelId="{629C3FCE-3920-4AE7-BFF4-80CC7ECD41EA}" type="parTrans" cxnId="{26B21F67-8241-494E-BD15-10D47DF4FBE0}">
      <dgm:prSet/>
      <dgm:spPr/>
      <dgm:t>
        <a:bodyPr/>
        <a:lstStyle/>
        <a:p>
          <a:endParaRPr lang="en-US" b="0">
            <a:latin typeface="Georgia" panose="02040502050405020303" pitchFamily="18" charset="0"/>
          </a:endParaRPr>
        </a:p>
      </dgm:t>
    </dgm:pt>
    <dgm:pt modelId="{65B5A382-2FA4-4774-A6C2-126D2E44DDB0}" type="sibTrans" cxnId="{26B21F67-8241-494E-BD15-10D47DF4FBE0}">
      <dgm:prSet/>
      <dgm:spPr/>
      <dgm:t>
        <a:bodyPr/>
        <a:lstStyle/>
        <a:p>
          <a:endParaRPr lang="en-US" b="0">
            <a:latin typeface="Georgia" panose="02040502050405020303" pitchFamily="18" charset="0"/>
          </a:endParaRPr>
        </a:p>
      </dgm:t>
    </dgm:pt>
    <dgm:pt modelId="{7CEFDB76-9715-4B91-AD31-A06748307072}">
      <dgm:prSet/>
      <dgm:spPr/>
      <dgm:t>
        <a:bodyPr/>
        <a:lstStyle/>
        <a:p>
          <a:pPr rtl="0"/>
          <a:r>
            <a:rPr lang="en-US" b="0">
              <a:latin typeface="Georgia" panose="02040502050405020303" pitchFamily="18" charset="0"/>
            </a:rPr>
            <a:t>Thinking is highly related to how one interacts with others.</a:t>
          </a:r>
        </a:p>
      </dgm:t>
    </dgm:pt>
    <dgm:pt modelId="{2BA0C308-E98A-4B0E-BEE5-2849D916B734}" type="parTrans" cxnId="{9B9B736F-4A31-4F70-ABC6-81CD76BD8605}">
      <dgm:prSet/>
      <dgm:spPr/>
      <dgm:t>
        <a:bodyPr/>
        <a:lstStyle/>
        <a:p>
          <a:endParaRPr lang="en-US" b="0">
            <a:latin typeface="Georgia" panose="02040502050405020303" pitchFamily="18" charset="0"/>
          </a:endParaRPr>
        </a:p>
      </dgm:t>
    </dgm:pt>
    <dgm:pt modelId="{EC502BAE-D3B7-47AF-9C3D-AC298946B428}" type="sibTrans" cxnId="{9B9B736F-4A31-4F70-ABC6-81CD76BD8605}">
      <dgm:prSet/>
      <dgm:spPr/>
      <dgm:t>
        <a:bodyPr/>
        <a:lstStyle/>
        <a:p>
          <a:endParaRPr lang="en-US" b="0">
            <a:latin typeface="Georgia" panose="02040502050405020303" pitchFamily="18" charset="0"/>
          </a:endParaRPr>
        </a:p>
      </dgm:t>
    </dgm:pt>
    <dgm:pt modelId="{E3E3949D-582B-4C25-9393-8F3889967F0A}">
      <dgm:prSet/>
      <dgm:spPr/>
      <dgm:t>
        <a:bodyPr/>
        <a:lstStyle/>
        <a:p>
          <a:pPr rtl="0"/>
          <a:r>
            <a:rPr lang="en-US" b="0">
              <a:latin typeface="Georgia" panose="02040502050405020303" pitchFamily="18" charset="0"/>
            </a:rPr>
            <a:t>Social support is related to mood.</a:t>
          </a:r>
        </a:p>
      </dgm:t>
    </dgm:pt>
    <dgm:pt modelId="{4315A9CD-29C7-4A1A-9700-05EB3DD63B62}" type="parTrans" cxnId="{8AD2CED1-D192-42F6-B02D-16171C9CBAD5}">
      <dgm:prSet/>
      <dgm:spPr/>
      <dgm:t>
        <a:bodyPr/>
        <a:lstStyle/>
        <a:p>
          <a:endParaRPr lang="en-US" b="0">
            <a:latin typeface="Georgia" panose="02040502050405020303" pitchFamily="18" charset="0"/>
          </a:endParaRPr>
        </a:p>
      </dgm:t>
    </dgm:pt>
    <dgm:pt modelId="{29098AD2-1C80-4C42-9EE0-C8F055FF9D74}" type="sibTrans" cxnId="{8AD2CED1-D192-42F6-B02D-16171C9CBAD5}">
      <dgm:prSet/>
      <dgm:spPr/>
      <dgm:t>
        <a:bodyPr/>
        <a:lstStyle/>
        <a:p>
          <a:endParaRPr lang="en-US" b="0">
            <a:latin typeface="Georgia" panose="02040502050405020303" pitchFamily="18" charset="0"/>
          </a:endParaRPr>
        </a:p>
      </dgm:t>
    </dgm:pt>
    <dgm:pt modelId="{48409C21-C12F-4A99-8756-1F4AF2751424}" type="pres">
      <dgm:prSet presAssocID="{7504EFCB-6201-43DE-9523-6C8484147138}" presName="Name0" presStyleCnt="0">
        <dgm:presLayoutVars>
          <dgm:chPref val="3"/>
          <dgm:dir/>
          <dgm:animLvl val="lvl"/>
          <dgm:resizeHandles/>
        </dgm:presLayoutVars>
      </dgm:prSet>
      <dgm:spPr/>
    </dgm:pt>
    <dgm:pt modelId="{FDE87E13-4FC7-488D-8FCE-B1E720EED887}" type="pres">
      <dgm:prSet presAssocID="{6B39C412-4485-4EA0-8A3F-54E0704DB653}" presName="horFlow" presStyleCnt="0"/>
      <dgm:spPr/>
    </dgm:pt>
    <dgm:pt modelId="{2B838BC1-7130-4951-841B-63A29D561F3F}" type="pres">
      <dgm:prSet presAssocID="{6B39C412-4485-4EA0-8A3F-54E0704DB653}" presName="bigChev" presStyleLbl="node1" presStyleIdx="0" presStyleCnt="6" custScaleX="441286"/>
      <dgm:spPr>
        <a:prstGeom prst="round2DiagRect">
          <a:avLst/>
        </a:prstGeom>
      </dgm:spPr>
    </dgm:pt>
    <dgm:pt modelId="{2020DF4C-1067-48E3-95DF-DCC4E6D58F04}" type="pres">
      <dgm:prSet presAssocID="{6B39C412-4485-4EA0-8A3F-54E0704DB653}" presName="vSp" presStyleCnt="0"/>
      <dgm:spPr/>
    </dgm:pt>
    <dgm:pt modelId="{15FD8519-78AC-4B61-A81E-87B21AB54DDF}" type="pres">
      <dgm:prSet presAssocID="{DD6F4AD4-3E0F-46CE-B2C3-76CC26DFD829}" presName="horFlow" presStyleCnt="0"/>
      <dgm:spPr/>
    </dgm:pt>
    <dgm:pt modelId="{5A5F75C0-896C-4D8D-A3E8-921EC5294274}" type="pres">
      <dgm:prSet presAssocID="{DD6F4AD4-3E0F-46CE-B2C3-76CC26DFD829}" presName="bigChev" presStyleLbl="node1" presStyleIdx="1" presStyleCnt="6" custScaleX="441286"/>
      <dgm:spPr>
        <a:prstGeom prst="round2DiagRect">
          <a:avLst/>
        </a:prstGeom>
      </dgm:spPr>
    </dgm:pt>
    <dgm:pt modelId="{9AD3B55A-F6D6-4AE4-B124-6537D8FDFC63}" type="pres">
      <dgm:prSet presAssocID="{DD6F4AD4-3E0F-46CE-B2C3-76CC26DFD829}" presName="vSp" presStyleCnt="0"/>
      <dgm:spPr/>
    </dgm:pt>
    <dgm:pt modelId="{29921DA8-E07F-49B1-A836-FA4B9D3B0BFB}" type="pres">
      <dgm:prSet presAssocID="{06A07275-0DAD-4259-B1A0-C369D6119CCF}" presName="horFlow" presStyleCnt="0"/>
      <dgm:spPr/>
    </dgm:pt>
    <dgm:pt modelId="{D4079F73-20BC-48B7-BE79-31C23E16643C}" type="pres">
      <dgm:prSet presAssocID="{06A07275-0DAD-4259-B1A0-C369D6119CCF}" presName="bigChev" presStyleLbl="node1" presStyleIdx="2" presStyleCnt="6" custScaleX="441286"/>
      <dgm:spPr>
        <a:prstGeom prst="round2DiagRect">
          <a:avLst/>
        </a:prstGeom>
      </dgm:spPr>
    </dgm:pt>
    <dgm:pt modelId="{945190BE-64C4-431E-8D00-B4F131C68C09}" type="pres">
      <dgm:prSet presAssocID="{06A07275-0DAD-4259-B1A0-C369D6119CCF}" presName="vSp" presStyleCnt="0"/>
      <dgm:spPr/>
    </dgm:pt>
    <dgm:pt modelId="{E2CBE209-0381-4750-B960-0341FDFE8DA1}" type="pres">
      <dgm:prSet presAssocID="{81FA27C4-EEF1-4685-A77F-AB103B27931A}" presName="horFlow" presStyleCnt="0"/>
      <dgm:spPr/>
    </dgm:pt>
    <dgm:pt modelId="{6B722B6B-2728-4BDB-8358-E744746686F2}" type="pres">
      <dgm:prSet presAssocID="{81FA27C4-EEF1-4685-A77F-AB103B27931A}" presName="bigChev" presStyleLbl="node1" presStyleIdx="3" presStyleCnt="6" custScaleX="441286"/>
      <dgm:spPr>
        <a:prstGeom prst="round2DiagRect">
          <a:avLst/>
        </a:prstGeom>
      </dgm:spPr>
    </dgm:pt>
    <dgm:pt modelId="{4343BCFA-5D2D-4D91-8D1D-01EE6071242A}" type="pres">
      <dgm:prSet presAssocID="{81FA27C4-EEF1-4685-A77F-AB103B27931A}" presName="vSp" presStyleCnt="0"/>
      <dgm:spPr/>
    </dgm:pt>
    <dgm:pt modelId="{07ECEAF4-43B6-4319-AED1-883B1BCCAC6F}" type="pres">
      <dgm:prSet presAssocID="{7CEFDB76-9715-4B91-AD31-A06748307072}" presName="horFlow" presStyleCnt="0"/>
      <dgm:spPr/>
    </dgm:pt>
    <dgm:pt modelId="{0818A60E-9C43-43CA-9153-563E4B73EA54}" type="pres">
      <dgm:prSet presAssocID="{7CEFDB76-9715-4B91-AD31-A06748307072}" presName="bigChev" presStyleLbl="node1" presStyleIdx="4" presStyleCnt="6" custScaleX="441286"/>
      <dgm:spPr>
        <a:prstGeom prst="round2DiagRect">
          <a:avLst/>
        </a:prstGeom>
      </dgm:spPr>
    </dgm:pt>
    <dgm:pt modelId="{1588CBB5-ED65-4BCF-A5F1-9C7F70349762}" type="pres">
      <dgm:prSet presAssocID="{7CEFDB76-9715-4B91-AD31-A06748307072}" presName="vSp" presStyleCnt="0"/>
      <dgm:spPr/>
    </dgm:pt>
    <dgm:pt modelId="{5585873F-E7B7-46E8-915F-58C70CA3198C}" type="pres">
      <dgm:prSet presAssocID="{E3E3949D-582B-4C25-9393-8F3889967F0A}" presName="horFlow" presStyleCnt="0"/>
      <dgm:spPr/>
    </dgm:pt>
    <dgm:pt modelId="{3B2C0A63-23E2-4441-90CF-2EF617120B9C}" type="pres">
      <dgm:prSet presAssocID="{E3E3949D-582B-4C25-9393-8F3889967F0A}" presName="bigChev" presStyleLbl="node1" presStyleIdx="5" presStyleCnt="6" custScaleX="441286"/>
      <dgm:spPr>
        <a:prstGeom prst="round2DiagRect">
          <a:avLst/>
        </a:prstGeom>
      </dgm:spPr>
    </dgm:pt>
  </dgm:ptLst>
  <dgm:cxnLst>
    <dgm:cxn modelId="{DACCA909-2844-40F0-843E-D92BDA87987B}" type="presOf" srcId="{7CEFDB76-9715-4B91-AD31-A06748307072}" destId="{0818A60E-9C43-43CA-9153-563E4B73EA54}" srcOrd="0" destOrd="0" presId="urn:microsoft.com/office/officeart/2005/8/layout/lProcess3"/>
    <dgm:cxn modelId="{7CEC610B-D5C7-4489-B57D-56400A836BC2}" type="presOf" srcId="{06A07275-0DAD-4259-B1A0-C369D6119CCF}" destId="{D4079F73-20BC-48B7-BE79-31C23E16643C}" srcOrd="0" destOrd="0" presId="urn:microsoft.com/office/officeart/2005/8/layout/lProcess3"/>
    <dgm:cxn modelId="{6AF09410-62CF-49C8-A34D-925BEB5AFA2F}" type="presOf" srcId="{DD6F4AD4-3E0F-46CE-B2C3-76CC26DFD829}" destId="{5A5F75C0-896C-4D8D-A3E8-921EC5294274}" srcOrd="0" destOrd="0" presId="urn:microsoft.com/office/officeart/2005/8/layout/lProcess3"/>
    <dgm:cxn modelId="{A75BC22B-DE71-41F5-B247-161B65534CCA}" srcId="{7504EFCB-6201-43DE-9523-6C8484147138}" destId="{6B39C412-4485-4EA0-8A3F-54E0704DB653}" srcOrd="0" destOrd="0" parTransId="{18AA3A28-8D7B-416F-B2E1-FF83725D90AE}" sibTransId="{9FDD2604-4804-4319-AD75-53226A85E477}"/>
    <dgm:cxn modelId="{3073F32F-A358-4BDE-878E-E8EAA1D87780}" type="presOf" srcId="{7504EFCB-6201-43DE-9523-6C8484147138}" destId="{48409C21-C12F-4A99-8756-1F4AF2751424}" srcOrd="0" destOrd="0" presId="urn:microsoft.com/office/officeart/2005/8/layout/lProcess3"/>
    <dgm:cxn modelId="{30357342-922B-482D-BC5D-67B11542B575}" type="presOf" srcId="{6B39C412-4485-4EA0-8A3F-54E0704DB653}" destId="{2B838BC1-7130-4951-841B-63A29D561F3F}" srcOrd="0" destOrd="0" presId="urn:microsoft.com/office/officeart/2005/8/layout/lProcess3"/>
    <dgm:cxn modelId="{836E5045-546F-423F-9EC3-EF728C885F30}" srcId="{7504EFCB-6201-43DE-9523-6C8484147138}" destId="{DD6F4AD4-3E0F-46CE-B2C3-76CC26DFD829}" srcOrd="1" destOrd="0" parTransId="{DAED28C0-814D-4539-8EB8-9C5D0F69002F}" sibTransId="{97899E9B-255D-4301-BD3B-8634DC63E569}"/>
    <dgm:cxn modelId="{26B21F67-8241-494E-BD15-10D47DF4FBE0}" srcId="{7504EFCB-6201-43DE-9523-6C8484147138}" destId="{81FA27C4-EEF1-4685-A77F-AB103B27931A}" srcOrd="3" destOrd="0" parTransId="{629C3FCE-3920-4AE7-BFF4-80CC7ECD41EA}" sibTransId="{65B5A382-2FA4-4774-A6C2-126D2E44DDB0}"/>
    <dgm:cxn modelId="{9B9B736F-4A31-4F70-ABC6-81CD76BD8605}" srcId="{7504EFCB-6201-43DE-9523-6C8484147138}" destId="{7CEFDB76-9715-4B91-AD31-A06748307072}" srcOrd="4" destOrd="0" parTransId="{2BA0C308-E98A-4B0E-BEE5-2849D916B734}" sibTransId="{EC502BAE-D3B7-47AF-9C3D-AC298946B428}"/>
    <dgm:cxn modelId="{4D587BC8-7447-4B4C-9883-98F50312A1D3}" type="presOf" srcId="{E3E3949D-582B-4C25-9393-8F3889967F0A}" destId="{3B2C0A63-23E2-4441-90CF-2EF617120B9C}" srcOrd="0" destOrd="0" presId="urn:microsoft.com/office/officeart/2005/8/layout/lProcess3"/>
    <dgm:cxn modelId="{8AD2CED1-D192-42F6-B02D-16171C9CBAD5}" srcId="{7504EFCB-6201-43DE-9523-6C8484147138}" destId="{E3E3949D-582B-4C25-9393-8F3889967F0A}" srcOrd="5" destOrd="0" parTransId="{4315A9CD-29C7-4A1A-9700-05EB3DD63B62}" sibTransId="{29098AD2-1C80-4C42-9EE0-C8F055FF9D74}"/>
    <dgm:cxn modelId="{6AFB1EE5-48FA-4978-AF65-2FED8B888F7B}" type="presOf" srcId="{81FA27C4-EEF1-4685-A77F-AB103B27931A}" destId="{6B722B6B-2728-4BDB-8358-E744746686F2}" srcOrd="0" destOrd="0" presId="urn:microsoft.com/office/officeart/2005/8/layout/lProcess3"/>
    <dgm:cxn modelId="{1DC09AFC-0B5A-49FC-B2EE-47C11B6ED3EF}" srcId="{7504EFCB-6201-43DE-9523-6C8484147138}" destId="{06A07275-0DAD-4259-B1A0-C369D6119CCF}" srcOrd="2" destOrd="0" parTransId="{84795E25-35A3-47AB-9050-09743D6EC7A7}" sibTransId="{A4DD14B6-0634-4FA8-A436-DC23CD9514EE}"/>
    <dgm:cxn modelId="{C1F8957B-CD3B-472E-BA53-61E647A1148A}" type="presParOf" srcId="{48409C21-C12F-4A99-8756-1F4AF2751424}" destId="{FDE87E13-4FC7-488D-8FCE-B1E720EED887}" srcOrd="0" destOrd="0" presId="urn:microsoft.com/office/officeart/2005/8/layout/lProcess3"/>
    <dgm:cxn modelId="{6FA5DD6F-DB37-4758-BDB6-D2DBB22B4048}" type="presParOf" srcId="{FDE87E13-4FC7-488D-8FCE-B1E720EED887}" destId="{2B838BC1-7130-4951-841B-63A29D561F3F}" srcOrd="0" destOrd="0" presId="urn:microsoft.com/office/officeart/2005/8/layout/lProcess3"/>
    <dgm:cxn modelId="{60E0440B-B5A1-4BEF-9B14-034DD7C8FA98}" type="presParOf" srcId="{48409C21-C12F-4A99-8756-1F4AF2751424}" destId="{2020DF4C-1067-48E3-95DF-DCC4E6D58F04}" srcOrd="1" destOrd="0" presId="urn:microsoft.com/office/officeart/2005/8/layout/lProcess3"/>
    <dgm:cxn modelId="{4F0E48E6-CD29-4C1B-A580-9A6232AF8DB0}" type="presParOf" srcId="{48409C21-C12F-4A99-8756-1F4AF2751424}" destId="{15FD8519-78AC-4B61-A81E-87B21AB54DDF}" srcOrd="2" destOrd="0" presId="urn:microsoft.com/office/officeart/2005/8/layout/lProcess3"/>
    <dgm:cxn modelId="{6BD80144-3276-41B1-BD8A-58C697A04A79}" type="presParOf" srcId="{15FD8519-78AC-4B61-A81E-87B21AB54DDF}" destId="{5A5F75C0-896C-4D8D-A3E8-921EC5294274}" srcOrd="0" destOrd="0" presId="urn:microsoft.com/office/officeart/2005/8/layout/lProcess3"/>
    <dgm:cxn modelId="{0F7C2199-B3B1-4AB8-AF7F-3915E5EB4317}" type="presParOf" srcId="{48409C21-C12F-4A99-8756-1F4AF2751424}" destId="{9AD3B55A-F6D6-4AE4-B124-6537D8FDFC63}" srcOrd="3" destOrd="0" presId="urn:microsoft.com/office/officeart/2005/8/layout/lProcess3"/>
    <dgm:cxn modelId="{5093B337-D9D3-4CC5-90E7-5EB584D57E9D}" type="presParOf" srcId="{48409C21-C12F-4A99-8756-1F4AF2751424}" destId="{29921DA8-E07F-49B1-A836-FA4B9D3B0BFB}" srcOrd="4" destOrd="0" presId="urn:microsoft.com/office/officeart/2005/8/layout/lProcess3"/>
    <dgm:cxn modelId="{D81F4972-0247-4B00-9909-B5CA29A2816D}" type="presParOf" srcId="{29921DA8-E07F-49B1-A836-FA4B9D3B0BFB}" destId="{D4079F73-20BC-48B7-BE79-31C23E16643C}" srcOrd="0" destOrd="0" presId="urn:microsoft.com/office/officeart/2005/8/layout/lProcess3"/>
    <dgm:cxn modelId="{0F926A04-A0FB-474B-92D0-539F6450E5AA}" type="presParOf" srcId="{48409C21-C12F-4A99-8756-1F4AF2751424}" destId="{945190BE-64C4-431E-8D00-B4F131C68C09}" srcOrd="5" destOrd="0" presId="urn:microsoft.com/office/officeart/2005/8/layout/lProcess3"/>
    <dgm:cxn modelId="{B32F7BCC-0AC5-4AFF-AFB8-E1851532D6F3}" type="presParOf" srcId="{48409C21-C12F-4A99-8756-1F4AF2751424}" destId="{E2CBE209-0381-4750-B960-0341FDFE8DA1}" srcOrd="6" destOrd="0" presId="urn:microsoft.com/office/officeart/2005/8/layout/lProcess3"/>
    <dgm:cxn modelId="{569B3290-2F02-47C6-ABA1-D980C4DD0789}" type="presParOf" srcId="{E2CBE209-0381-4750-B960-0341FDFE8DA1}" destId="{6B722B6B-2728-4BDB-8358-E744746686F2}" srcOrd="0" destOrd="0" presId="urn:microsoft.com/office/officeart/2005/8/layout/lProcess3"/>
    <dgm:cxn modelId="{EBCDC2A1-517C-4904-8477-799E931B682B}" type="presParOf" srcId="{48409C21-C12F-4A99-8756-1F4AF2751424}" destId="{4343BCFA-5D2D-4D91-8D1D-01EE6071242A}" srcOrd="7" destOrd="0" presId="urn:microsoft.com/office/officeart/2005/8/layout/lProcess3"/>
    <dgm:cxn modelId="{C1B8300C-D258-4BB4-B79C-C0E4FCA08B2D}" type="presParOf" srcId="{48409C21-C12F-4A99-8756-1F4AF2751424}" destId="{07ECEAF4-43B6-4319-AED1-883B1BCCAC6F}" srcOrd="8" destOrd="0" presId="urn:microsoft.com/office/officeart/2005/8/layout/lProcess3"/>
    <dgm:cxn modelId="{7CC0256D-F77F-4130-83FB-0485F82D8593}" type="presParOf" srcId="{07ECEAF4-43B6-4319-AED1-883B1BCCAC6F}" destId="{0818A60E-9C43-43CA-9153-563E4B73EA54}" srcOrd="0" destOrd="0" presId="urn:microsoft.com/office/officeart/2005/8/layout/lProcess3"/>
    <dgm:cxn modelId="{6194501B-37E3-4344-AB38-68B35C277974}" type="presParOf" srcId="{48409C21-C12F-4A99-8756-1F4AF2751424}" destId="{1588CBB5-ED65-4BCF-A5F1-9C7F70349762}" srcOrd="9" destOrd="0" presId="urn:microsoft.com/office/officeart/2005/8/layout/lProcess3"/>
    <dgm:cxn modelId="{4E83A615-8D55-41C1-AD73-3ADCE828A2AA}" type="presParOf" srcId="{48409C21-C12F-4A99-8756-1F4AF2751424}" destId="{5585873F-E7B7-46E8-915F-58C70CA3198C}" srcOrd="10" destOrd="0" presId="urn:microsoft.com/office/officeart/2005/8/layout/lProcess3"/>
    <dgm:cxn modelId="{67CF6896-FF26-4261-938F-7654A10FE1C7}" type="presParOf" srcId="{5585873F-E7B7-46E8-915F-58C70CA3198C}" destId="{3B2C0A63-23E2-4441-90CF-2EF617120B9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DBE4B3-6C22-BF43-94A7-963E1E77EFE2}" type="doc">
      <dgm:prSet loTypeId="urn:microsoft.com/office/officeart/2005/8/layout/chevron1" loCatId="" qsTypeId="urn:microsoft.com/office/officeart/2005/8/quickstyle/simple1" qsCatId="simple" csTypeId="urn:microsoft.com/office/officeart/2005/8/colors/colorful5" csCatId="colorful" phldr="1"/>
      <dgm:spPr/>
    </dgm:pt>
    <dgm:pt modelId="{7C9AC672-7325-DB4D-8389-B494B52427A7}">
      <dgm:prSet phldrT="[Text]"/>
      <dgm:spPr/>
      <dgm:t>
        <a:bodyPr/>
        <a:lstStyle/>
        <a:p>
          <a:r>
            <a:rPr lang="en-US" dirty="0"/>
            <a:t>AWARENESS</a:t>
          </a:r>
        </a:p>
      </dgm:t>
    </dgm:pt>
    <dgm:pt modelId="{F6A34A65-B6A9-6D43-A523-C73F736F04CE}" type="parTrans" cxnId="{FE851CC8-6639-B545-9004-11ED4A307B35}">
      <dgm:prSet/>
      <dgm:spPr/>
      <dgm:t>
        <a:bodyPr/>
        <a:lstStyle/>
        <a:p>
          <a:endParaRPr lang="en-US"/>
        </a:p>
      </dgm:t>
    </dgm:pt>
    <dgm:pt modelId="{D5CFCB5D-DA77-BF4E-810C-BCC0D3933EA7}" type="sibTrans" cxnId="{FE851CC8-6639-B545-9004-11ED4A307B35}">
      <dgm:prSet/>
      <dgm:spPr/>
      <dgm:t>
        <a:bodyPr/>
        <a:lstStyle/>
        <a:p>
          <a:endParaRPr lang="en-US"/>
        </a:p>
      </dgm:t>
    </dgm:pt>
    <dgm:pt modelId="{B909F233-270E-2748-8744-86F5B7DCFDFD}">
      <dgm:prSet phldrT="[Text]"/>
      <dgm:spPr/>
      <dgm:t>
        <a:bodyPr/>
        <a:lstStyle/>
        <a:p>
          <a:r>
            <a:rPr lang="en-US" dirty="0"/>
            <a:t>ACTION</a:t>
          </a:r>
        </a:p>
      </dgm:t>
    </dgm:pt>
    <dgm:pt modelId="{C4BD3CBB-6BCD-994E-A892-A738B2DC09A6}" type="parTrans" cxnId="{69A2CDBC-FEB3-7844-9D29-2D1C21DA8FC6}">
      <dgm:prSet/>
      <dgm:spPr/>
      <dgm:t>
        <a:bodyPr/>
        <a:lstStyle/>
        <a:p>
          <a:endParaRPr lang="en-US"/>
        </a:p>
      </dgm:t>
    </dgm:pt>
    <dgm:pt modelId="{0AF9CC02-91B2-6D41-8AAD-7B77B16ED476}" type="sibTrans" cxnId="{69A2CDBC-FEB3-7844-9D29-2D1C21DA8FC6}">
      <dgm:prSet/>
      <dgm:spPr/>
      <dgm:t>
        <a:bodyPr/>
        <a:lstStyle/>
        <a:p>
          <a:endParaRPr lang="en-US"/>
        </a:p>
      </dgm:t>
    </dgm:pt>
    <dgm:pt modelId="{14B85130-63ED-7549-BEB7-6003B3C8F971}">
      <dgm:prSet phldrT="[Text]"/>
      <dgm:spPr/>
      <dgm:t>
        <a:bodyPr/>
        <a:lstStyle/>
        <a:p>
          <a:r>
            <a:rPr lang="en-US" dirty="0"/>
            <a:t>CHANGE</a:t>
          </a:r>
        </a:p>
      </dgm:t>
    </dgm:pt>
    <dgm:pt modelId="{4909BA16-F8F8-1A43-A969-AF7851325644}" type="parTrans" cxnId="{5C978267-E9B2-5F42-B75D-5E0323D050DF}">
      <dgm:prSet/>
      <dgm:spPr/>
      <dgm:t>
        <a:bodyPr/>
        <a:lstStyle/>
        <a:p>
          <a:endParaRPr lang="en-US"/>
        </a:p>
      </dgm:t>
    </dgm:pt>
    <dgm:pt modelId="{158374DA-0CD4-0142-A5CD-1165668D0A7B}" type="sibTrans" cxnId="{5C978267-E9B2-5F42-B75D-5E0323D050DF}">
      <dgm:prSet/>
      <dgm:spPr/>
      <dgm:t>
        <a:bodyPr/>
        <a:lstStyle/>
        <a:p>
          <a:endParaRPr lang="en-US"/>
        </a:p>
      </dgm:t>
    </dgm:pt>
    <dgm:pt modelId="{953EE704-3358-BA42-ADAE-1DD208874869}" type="pres">
      <dgm:prSet presAssocID="{CCDBE4B3-6C22-BF43-94A7-963E1E77EFE2}" presName="Name0" presStyleCnt="0">
        <dgm:presLayoutVars>
          <dgm:dir/>
          <dgm:animLvl val="lvl"/>
          <dgm:resizeHandles val="exact"/>
        </dgm:presLayoutVars>
      </dgm:prSet>
      <dgm:spPr/>
    </dgm:pt>
    <dgm:pt modelId="{6BE86C52-0BC5-414B-A0A7-64BF406A92B1}" type="pres">
      <dgm:prSet presAssocID="{7C9AC672-7325-DB4D-8389-B494B52427A7}" presName="parTxOnly" presStyleLbl="node1" presStyleIdx="0" presStyleCnt="3">
        <dgm:presLayoutVars>
          <dgm:chMax val="0"/>
          <dgm:chPref val="0"/>
          <dgm:bulletEnabled val="1"/>
        </dgm:presLayoutVars>
      </dgm:prSet>
      <dgm:spPr/>
    </dgm:pt>
    <dgm:pt modelId="{F7B6E2FA-649F-BA42-B5FB-7417AB3C1C87}" type="pres">
      <dgm:prSet presAssocID="{D5CFCB5D-DA77-BF4E-810C-BCC0D3933EA7}" presName="parTxOnlySpace" presStyleCnt="0"/>
      <dgm:spPr/>
    </dgm:pt>
    <dgm:pt modelId="{C2CA4490-2AC1-004A-A86B-9F74D22391A9}" type="pres">
      <dgm:prSet presAssocID="{B909F233-270E-2748-8744-86F5B7DCFDFD}" presName="parTxOnly" presStyleLbl="node1" presStyleIdx="1" presStyleCnt="3">
        <dgm:presLayoutVars>
          <dgm:chMax val="0"/>
          <dgm:chPref val="0"/>
          <dgm:bulletEnabled val="1"/>
        </dgm:presLayoutVars>
      </dgm:prSet>
      <dgm:spPr/>
    </dgm:pt>
    <dgm:pt modelId="{B94C5FD7-ADB9-1E46-A05F-EFCDCB2D2697}" type="pres">
      <dgm:prSet presAssocID="{0AF9CC02-91B2-6D41-8AAD-7B77B16ED476}" presName="parTxOnlySpace" presStyleCnt="0"/>
      <dgm:spPr/>
    </dgm:pt>
    <dgm:pt modelId="{9B6E69F8-BC54-FD4D-BAD6-13750D0F2F47}" type="pres">
      <dgm:prSet presAssocID="{14B85130-63ED-7549-BEB7-6003B3C8F971}" presName="parTxOnly" presStyleLbl="node1" presStyleIdx="2" presStyleCnt="3">
        <dgm:presLayoutVars>
          <dgm:chMax val="0"/>
          <dgm:chPref val="0"/>
          <dgm:bulletEnabled val="1"/>
        </dgm:presLayoutVars>
      </dgm:prSet>
      <dgm:spPr/>
    </dgm:pt>
  </dgm:ptLst>
  <dgm:cxnLst>
    <dgm:cxn modelId="{153AD907-BC8B-404E-9B78-4543B656A9CD}" type="presOf" srcId="{14B85130-63ED-7549-BEB7-6003B3C8F971}" destId="{9B6E69F8-BC54-FD4D-BAD6-13750D0F2F47}" srcOrd="0" destOrd="0" presId="urn:microsoft.com/office/officeart/2005/8/layout/chevron1"/>
    <dgm:cxn modelId="{5C978267-E9B2-5F42-B75D-5E0323D050DF}" srcId="{CCDBE4B3-6C22-BF43-94A7-963E1E77EFE2}" destId="{14B85130-63ED-7549-BEB7-6003B3C8F971}" srcOrd="2" destOrd="0" parTransId="{4909BA16-F8F8-1A43-A969-AF7851325644}" sibTransId="{158374DA-0CD4-0142-A5CD-1165668D0A7B}"/>
    <dgm:cxn modelId="{3B902870-A08A-B243-810D-8E529D5D36E7}" type="presOf" srcId="{CCDBE4B3-6C22-BF43-94A7-963E1E77EFE2}" destId="{953EE704-3358-BA42-ADAE-1DD208874869}" srcOrd="0" destOrd="0" presId="urn:microsoft.com/office/officeart/2005/8/layout/chevron1"/>
    <dgm:cxn modelId="{0722F78C-E781-3548-9F35-5C1C8B5FC030}" type="presOf" srcId="{B909F233-270E-2748-8744-86F5B7DCFDFD}" destId="{C2CA4490-2AC1-004A-A86B-9F74D22391A9}" srcOrd="0" destOrd="0" presId="urn:microsoft.com/office/officeart/2005/8/layout/chevron1"/>
    <dgm:cxn modelId="{CD0276BB-2F57-6241-A5D0-CAD9CD3E107C}" type="presOf" srcId="{7C9AC672-7325-DB4D-8389-B494B52427A7}" destId="{6BE86C52-0BC5-414B-A0A7-64BF406A92B1}" srcOrd="0" destOrd="0" presId="urn:microsoft.com/office/officeart/2005/8/layout/chevron1"/>
    <dgm:cxn modelId="{69A2CDBC-FEB3-7844-9D29-2D1C21DA8FC6}" srcId="{CCDBE4B3-6C22-BF43-94A7-963E1E77EFE2}" destId="{B909F233-270E-2748-8744-86F5B7DCFDFD}" srcOrd="1" destOrd="0" parTransId="{C4BD3CBB-6BCD-994E-A892-A738B2DC09A6}" sibTransId="{0AF9CC02-91B2-6D41-8AAD-7B77B16ED476}"/>
    <dgm:cxn modelId="{FE851CC8-6639-B545-9004-11ED4A307B35}" srcId="{CCDBE4B3-6C22-BF43-94A7-963E1E77EFE2}" destId="{7C9AC672-7325-DB4D-8389-B494B52427A7}" srcOrd="0" destOrd="0" parTransId="{F6A34A65-B6A9-6D43-A523-C73F736F04CE}" sibTransId="{D5CFCB5D-DA77-BF4E-810C-BCC0D3933EA7}"/>
    <dgm:cxn modelId="{557348FC-195D-5848-93E4-2E71AE7341E3}" type="presParOf" srcId="{953EE704-3358-BA42-ADAE-1DD208874869}" destId="{6BE86C52-0BC5-414B-A0A7-64BF406A92B1}" srcOrd="0" destOrd="0" presId="urn:microsoft.com/office/officeart/2005/8/layout/chevron1"/>
    <dgm:cxn modelId="{2408AF1A-1125-314D-B5AE-C9FBB9D91965}" type="presParOf" srcId="{953EE704-3358-BA42-ADAE-1DD208874869}" destId="{F7B6E2FA-649F-BA42-B5FB-7417AB3C1C87}" srcOrd="1" destOrd="0" presId="urn:microsoft.com/office/officeart/2005/8/layout/chevron1"/>
    <dgm:cxn modelId="{91774D5C-861B-2E49-B691-0826CAAD599A}" type="presParOf" srcId="{953EE704-3358-BA42-ADAE-1DD208874869}" destId="{C2CA4490-2AC1-004A-A86B-9F74D22391A9}" srcOrd="2" destOrd="0" presId="urn:microsoft.com/office/officeart/2005/8/layout/chevron1"/>
    <dgm:cxn modelId="{A5625946-C583-DA40-BEF4-2B2A9D77632A}" type="presParOf" srcId="{953EE704-3358-BA42-ADAE-1DD208874869}" destId="{B94C5FD7-ADB9-1E46-A05F-EFCDCB2D2697}" srcOrd="3" destOrd="0" presId="urn:microsoft.com/office/officeart/2005/8/layout/chevron1"/>
    <dgm:cxn modelId="{7C17DB8D-5ED6-6047-AB17-D9C6DA3CCB4C}" type="presParOf" srcId="{953EE704-3358-BA42-ADAE-1DD208874869}" destId="{9B6E69F8-BC54-FD4D-BAD6-13750D0F2F4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DBE4B3-6C22-BF43-94A7-963E1E77EFE2}" type="doc">
      <dgm:prSet loTypeId="urn:microsoft.com/office/officeart/2005/8/layout/chevron1" loCatId="" qsTypeId="urn:microsoft.com/office/officeart/2005/8/quickstyle/simple1" qsCatId="simple" csTypeId="urn:microsoft.com/office/officeart/2005/8/colors/colorful5" csCatId="colorful" phldr="1"/>
      <dgm:spPr/>
    </dgm:pt>
    <dgm:pt modelId="{7C9AC672-7325-DB4D-8389-B494B52427A7}">
      <dgm:prSet phldrT="[Text]"/>
      <dgm:spPr/>
      <dgm:t>
        <a:bodyPr/>
        <a:lstStyle/>
        <a:p>
          <a:r>
            <a:rPr lang="en-US" dirty="0"/>
            <a:t>AWARENESS</a:t>
          </a:r>
        </a:p>
      </dgm:t>
    </dgm:pt>
    <dgm:pt modelId="{F6A34A65-B6A9-6D43-A523-C73F736F04CE}" type="parTrans" cxnId="{FE851CC8-6639-B545-9004-11ED4A307B35}">
      <dgm:prSet/>
      <dgm:spPr/>
      <dgm:t>
        <a:bodyPr/>
        <a:lstStyle/>
        <a:p>
          <a:endParaRPr lang="en-US"/>
        </a:p>
      </dgm:t>
    </dgm:pt>
    <dgm:pt modelId="{D5CFCB5D-DA77-BF4E-810C-BCC0D3933EA7}" type="sibTrans" cxnId="{FE851CC8-6639-B545-9004-11ED4A307B35}">
      <dgm:prSet/>
      <dgm:spPr/>
      <dgm:t>
        <a:bodyPr/>
        <a:lstStyle/>
        <a:p>
          <a:endParaRPr lang="en-US"/>
        </a:p>
      </dgm:t>
    </dgm:pt>
    <dgm:pt modelId="{B909F233-270E-2748-8744-86F5B7DCFDFD}">
      <dgm:prSet phldrT="[Text]"/>
      <dgm:spPr/>
      <dgm:t>
        <a:bodyPr/>
        <a:lstStyle/>
        <a:p>
          <a:r>
            <a:rPr lang="en-US" dirty="0"/>
            <a:t>ACTION</a:t>
          </a:r>
        </a:p>
      </dgm:t>
    </dgm:pt>
    <dgm:pt modelId="{C4BD3CBB-6BCD-994E-A892-A738B2DC09A6}" type="parTrans" cxnId="{69A2CDBC-FEB3-7844-9D29-2D1C21DA8FC6}">
      <dgm:prSet/>
      <dgm:spPr/>
      <dgm:t>
        <a:bodyPr/>
        <a:lstStyle/>
        <a:p>
          <a:endParaRPr lang="en-US"/>
        </a:p>
      </dgm:t>
    </dgm:pt>
    <dgm:pt modelId="{0AF9CC02-91B2-6D41-8AAD-7B77B16ED476}" type="sibTrans" cxnId="{69A2CDBC-FEB3-7844-9D29-2D1C21DA8FC6}">
      <dgm:prSet/>
      <dgm:spPr/>
      <dgm:t>
        <a:bodyPr/>
        <a:lstStyle/>
        <a:p>
          <a:endParaRPr lang="en-US"/>
        </a:p>
      </dgm:t>
    </dgm:pt>
    <dgm:pt modelId="{14B85130-63ED-7549-BEB7-6003B3C8F971}">
      <dgm:prSet phldrT="[Text]"/>
      <dgm:spPr/>
      <dgm:t>
        <a:bodyPr/>
        <a:lstStyle/>
        <a:p>
          <a:r>
            <a:rPr lang="en-US" dirty="0"/>
            <a:t>CHANGE</a:t>
          </a:r>
        </a:p>
      </dgm:t>
    </dgm:pt>
    <dgm:pt modelId="{4909BA16-F8F8-1A43-A969-AF7851325644}" type="parTrans" cxnId="{5C978267-E9B2-5F42-B75D-5E0323D050DF}">
      <dgm:prSet/>
      <dgm:spPr/>
      <dgm:t>
        <a:bodyPr/>
        <a:lstStyle/>
        <a:p>
          <a:endParaRPr lang="en-US"/>
        </a:p>
      </dgm:t>
    </dgm:pt>
    <dgm:pt modelId="{158374DA-0CD4-0142-A5CD-1165668D0A7B}" type="sibTrans" cxnId="{5C978267-E9B2-5F42-B75D-5E0323D050DF}">
      <dgm:prSet/>
      <dgm:spPr/>
      <dgm:t>
        <a:bodyPr/>
        <a:lstStyle/>
        <a:p>
          <a:endParaRPr lang="en-US"/>
        </a:p>
      </dgm:t>
    </dgm:pt>
    <dgm:pt modelId="{953EE704-3358-BA42-ADAE-1DD208874869}" type="pres">
      <dgm:prSet presAssocID="{CCDBE4B3-6C22-BF43-94A7-963E1E77EFE2}" presName="Name0" presStyleCnt="0">
        <dgm:presLayoutVars>
          <dgm:dir/>
          <dgm:animLvl val="lvl"/>
          <dgm:resizeHandles val="exact"/>
        </dgm:presLayoutVars>
      </dgm:prSet>
      <dgm:spPr/>
    </dgm:pt>
    <dgm:pt modelId="{6BE86C52-0BC5-414B-A0A7-64BF406A92B1}" type="pres">
      <dgm:prSet presAssocID="{7C9AC672-7325-DB4D-8389-B494B52427A7}" presName="parTxOnly" presStyleLbl="node1" presStyleIdx="0" presStyleCnt="3">
        <dgm:presLayoutVars>
          <dgm:chMax val="0"/>
          <dgm:chPref val="0"/>
          <dgm:bulletEnabled val="1"/>
        </dgm:presLayoutVars>
      </dgm:prSet>
      <dgm:spPr/>
    </dgm:pt>
    <dgm:pt modelId="{F7B6E2FA-649F-BA42-B5FB-7417AB3C1C87}" type="pres">
      <dgm:prSet presAssocID="{D5CFCB5D-DA77-BF4E-810C-BCC0D3933EA7}" presName="parTxOnlySpace" presStyleCnt="0"/>
      <dgm:spPr/>
    </dgm:pt>
    <dgm:pt modelId="{C2CA4490-2AC1-004A-A86B-9F74D22391A9}" type="pres">
      <dgm:prSet presAssocID="{B909F233-270E-2748-8744-86F5B7DCFDFD}" presName="parTxOnly" presStyleLbl="node1" presStyleIdx="1" presStyleCnt="3">
        <dgm:presLayoutVars>
          <dgm:chMax val="0"/>
          <dgm:chPref val="0"/>
          <dgm:bulletEnabled val="1"/>
        </dgm:presLayoutVars>
      </dgm:prSet>
      <dgm:spPr/>
    </dgm:pt>
    <dgm:pt modelId="{B94C5FD7-ADB9-1E46-A05F-EFCDCB2D2697}" type="pres">
      <dgm:prSet presAssocID="{0AF9CC02-91B2-6D41-8AAD-7B77B16ED476}" presName="parTxOnlySpace" presStyleCnt="0"/>
      <dgm:spPr/>
    </dgm:pt>
    <dgm:pt modelId="{9B6E69F8-BC54-FD4D-BAD6-13750D0F2F47}" type="pres">
      <dgm:prSet presAssocID="{14B85130-63ED-7549-BEB7-6003B3C8F971}" presName="parTxOnly" presStyleLbl="node1" presStyleIdx="2" presStyleCnt="3">
        <dgm:presLayoutVars>
          <dgm:chMax val="0"/>
          <dgm:chPref val="0"/>
          <dgm:bulletEnabled val="1"/>
        </dgm:presLayoutVars>
      </dgm:prSet>
      <dgm:spPr/>
    </dgm:pt>
  </dgm:ptLst>
  <dgm:cxnLst>
    <dgm:cxn modelId="{153AD907-BC8B-404E-9B78-4543B656A9CD}" type="presOf" srcId="{14B85130-63ED-7549-BEB7-6003B3C8F971}" destId="{9B6E69F8-BC54-FD4D-BAD6-13750D0F2F47}" srcOrd="0" destOrd="0" presId="urn:microsoft.com/office/officeart/2005/8/layout/chevron1"/>
    <dgm:cxn modelId="{5C978267-E9B2-5F42-B75D-5E0323D050DF}" srcId="{CCDBE4B3-6C22-BF43-94A7-963E1E77EFE2}" destId="{14B85130-63ED-7549-BEB7-6003B3C8F971}" srcOrd="2" destOrd="0" parTransId="{4909BA16-F8F8-1A43-A969-AF7851325644}" sibTransId="{158374DA-0CD4-0142-A5CD-1165668D0A7B}"/>
    <dgm:cxn modelId="{3B902870-A08A-B243-810D-8E529D5D36E7}" type="presOf" srcId="{CCDBE4B3-6C22-BF43-94A7-963E1E77EFE2}" destId="{953EE704-3358-BA42-ADAE-1DD208874869}" srcOrd="0" destOrd="0" presId="urn:microsoft.com/office/officeart/2005/8/layout/chevron1"/>
    <dgm:cxn modelId="{0722F78C-E781-3548-9F35-5C1C8B5FC030}" type="presOf" srcId="{B909F233-270E-2748-8744-86F5B7DCFDFD}" destId="{C2CA4490-2AC1-004A-A86B-9F74D22391A9}" srcOrd="0" destOrd="0" presId="urn:microsoft.com/office/officeart/2005/8/layout/chevron1"/>
    <dgm:cxn modelId="{CD0276BB-2F57-6241-A5D0-CAD9CD3E107C}" type="presOf" srcId="{7C9AC672-7325-DB4D-8389-B494B52427A7}" destId="{6BE86C52-0BC5-414B-A0A7-64BF406A92B1}" srcOrd="0" destOrd="0" presId="urn:microsoft.com/office/officeart/2005/8/layout/chevron1"/>
    <dgm:cxn modelId="{69A2CDBC-FEB3-7844-9D29-2D1C21DA8FC6}" srcId="{CCDBE4B3-6C22-BF43-94A7-963E1E77EFE2}" destId="{B909F233-270E-2748-8744-86F5B7DCFDFD}" srcOrd="1" destOrd="0" parTransId="{C4BD3CBB-6BCD-994E-A892-A738B2DC09A6}" sibTransId="{0AF9CC02-91B2-6D41-8AAD-7B77B16ED476}"/>
    <dgm:cxn modelId="{FE851CC8-6639-B545-9004-11ED4A307B35}" srcId="{CCDBE4B3-6C22-BF43-94A7-963E1E77EFE2}" destId="{7C9AC672-7325-DB4D-8389-B494B52427A7}" srcOrd="0" destOrd="0" parTransId="{F6A34A65-B6A9-6D43-A523-C73F736F04CE}" sibTransId="{D5CFCB5D-DA77-BF4E-810C-BCC0D3933EA7}"/>
    <dgm:cxn modelId="{557348FC-195D-5848-93E4-2E71AE7341E3}" type="presParOf" srcId="{953EE704-3358-BA42-ADAE-1DD208874869}" destId="{6BE86C52-0BC5-414B-A0A7-64BF406A92B1}" srcOrd="0" destOrd="0" presId="urn:microsoft.com/office/officeart/2005/8/layout/chevron1"/>
    <dgm:cxn modelId="{2408AF1A-1125-314D-B5AE-C9FBB9D91965}" type="presParOf" srcId="{953EE704-3358-BA42-ADAE-1DD208874869}" destId="{F7B6E2FA-649F-BA42-B5FB-7417AB3C1C87}" srcOrd="1" destOrd="0" presId="urn:microsoft.com/office/officeart/2005/8/layout/chevron1"/>
    <dgm:cxn modelId="{91774D5C-861B-2E49-B691-0826CAAD599A}" type="presParOf" srcId="{953EE704-3358-BA42-ADAE-1DD208874869}" destId="{C2CA4490-2AC1-004A-A86B-9F74D22391A9}" srcOrd="2" destOrd="0" presId="urn:microsoft.com/office/officeart/2005/8/layout/chevron1"/>
    <dgm:cxn modelId="{A5625946-C583-DA40-BEF4-2B2A9D77632A}" type="presParOf" srcId="{953EE704-3358-BA42-ADAE-1DD208874869}" destId="{B94C5FD7-ADB9-1E46-A05F-EFCDCB2D2697}" srcOrd="3" destOrd="0" presId="urn:microsoft.com/office/officeart/2005/8/layout/chevron1"/>
    <dgm:cxn modelId="{7C17DB8D-5ED6-6047-AB17-D9C6DA3CCB4C}" type="presParOf" srcId="{953EE704-3358-BA42-ADAE-1DD208874869}" destId="{9B6E69F8-BC54-FD4D-BAD6-13750D0F2F4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46DD8-B21F-3C4E-B71C-CEBC398E497A}">
      <dsp:nvSpPr>
        <dsp:cNvPr id="0" name=""/>
        <dsp:cNvSpPr/>
      </dsp:nvSpPr>
      <dsp:spPr>
        <a:xfrm>
          <a:off x="2183777" y="176773"/>
          <a:ext cx="3508266" cy="121837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06619-0DA4-424B-8F38-0418D7D6A317}">
      <dsp:nvSpPr>
        <dsp:cNvPr id="0" name=""/>
        <dsp:cNvSpPr/>
      </dsp:nvSpPr>
      <dsp:spPr>
        <a:xfrm>
          <a:off x="3603401" y="3160159"/>
          <a:ext cx="679896" cy="43513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EA0E9-4E70-0647-A659-75DF0E7E00E2}">
      <dsp:nvSpPr>
        <dsp:cNvPr id="0" name=""/>
        <dsp:cNvSpPr/>
      </dsp:nvSpPr>
      <dsp:spPr>
        <a:xfrm>
          <a:off x="231159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accent2">
                <a:lumMod val="50000"/>
              </a:schemeClr>
            </a:solidFill>
          </a:endParaRPr>
        </a:p>
      </dsp:txBody>
      <dsp:txXfrm>
        <a:off x="2311598" y="3508266"/>
        <a:ext cx="3263503" cy="815875"/>
      </dsp:txXfrm>
    </dsp:sp>
    <dsp:sp modelId="{EC48BE4D-D9F5-774E-BCA4-F403AEB9F172}">
      <dsp:nvSpPr>
        <dsp:cNvPr id="0" name=""/>
        <dsp:cNvSpPr/>
      </dsp:nvSpPr>
      <dsp:spPr>
        <a:xfrm>
          <a:off x="3459263" y="1489245"/>
          <a:ext cx="1223813" cy="12238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Physical</a:t>
          </a:r>
        </a:p>
      </dsp:txBody>
      <dsp:txXfrm>
        <a:off x="3638486" y="1668468"/>
        <a:ext cx="865367" cy="865367"/>
      </dsp:txXfrm>
    </dsp:sp>
    <dsp:sp modelId="{2FC63775-492D-8140-A198-487A41337F10}">
      <dsp:nvSpPr>
        <dsp:cNvPr id="0" name=""/>
        <dsp:cNvSpPr/>
      </dsp:nvSpPr>
      <dsp:spPr>
        <a:xfrm>
          <a:off x="2583556" y="571113"/>
          <a:ext cx="1223813" cy="122381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Emotional</a:t>
          </a:r>
        </a:p>
      </dsp:txBody>
      <dsp:txXfrm>
        <a:off x="2762779" y="750336"/>
        <a:ext cx="865367" cy="865367"/>
      </dsp:txXfrm>
    </dsp:sp>
    <dsp:sp modelId="{ED2A2998-1080-B44A-87E6-D0CC210FAD65}">
      <dsp:nvSpPr>
        <dsp:cNvPr id="0" name=""/>
        <dsp:cNvSpPr/>
      </dsp:nvSpPr>
      <dsp:spPr>
        <a:xfrm>
          <a:off x="3834566" y="275222"/>
          <a:ext cx="1223813" cy="122381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Cognitive</a:t>
          </a:r>
        </a:p>
      </dsp:txBody>
      <dsp:txXfrm>
        <a:off x="4013789" y="454445"/>
        <a:ext cx="865367" cy="865367"/>
      </dsp:txXfrm>
    </dsp:sp>
    <dsp:sp modelId="{AB109CA4-C0AF-6641-904D-37E1FBFD44D8}">
      <dsp:nvSpPr>
        <dsp:cNvPr id="0" name=""/>
        <dsp:cNvSpPr/>
      </dsp:nvSpPr>
      <dsp:spPr>
        <a:xfrm>
          <a:off x="2039639" y="27195"/>
          <a:ext cx="3807420" cy="304593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38BC1-7130-4951-841B-63A29D561F3F}">
      <dsp:nvSpPr>
        <dsp:cNvPr id="0" name=""/>
        <dsp:cNvSpPr/>
      </dsp:nvSpPr>
      <dsp:spPr>
        <a:xfrm>
          <a:off x="833" y="272647"/>
          <a:ext cx="7885032" cy="714732"/>
        </a:xfrm>
        <a:prstGeom prst="round2Diag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rtl="0">
            <a:lnSpc>
              <a:spcPct val="90000"/>
            </a:lnSpc>
            <a:spcBef>
              <a:spcPct val="0"/>
            </a:spcBef>
            <a:spcAft>
              <a:spcPct val="35000"/>
            </a:spcAft>
            <a:buNone/>
          </a:pPr>
          <a:r>
            <a:rPr lang="en-US" sz="4500" b="0" kern="1200" dirty="0">
              <a:latin typeface="Georgia" panose="02040502050405020303" pitchFamily="18" charset="0"/>
            </a:rPr>
            <a:t>Depression</a:t>
          </a:r>
        </a:p>
      </dsp:txBody>
      <dsp:txXfrm>
        <a:off x="35723" y="307537"/>
        <a:ext cx="7815252" cy="644952"/>
      </dsp:txXfrm>
    </dsp:sp>
    <dsp:sp modelId="{5A5F75C0-896C-4D8D-A3E8-921EC5294274}">
      <dsp:nvSpPr>
        <dsp:cNvPr id="0" name=""/>
        <dsp:cNvSpPr/>
      </dsp:nvSpPr>
      <dsp:spPr>
        <a:xfrm>
          <a:off x="833" y="1087441"/>
          <a:ext cx="7885032" cy="714732"/>
        </a:xfrm>
        <a:prstGeom prst="round2Diag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rtl="0">
            <a:lnSpc>
              <a:spcPct val="90000"/>
            </a:lnSpc>
            <a:spcBef>
              <a:spcPct val="0"/>
            </a:spcBef>
            <a:spcAft>
              <a:spcPct val="35000"/>
            </a:spcAft>
            <a:buNone/>
          </a:pPr>
          <a:r>
            <a:rPr lang="en-US" sz="4500" b="0" kern="1200" dirty="0">
              <a:latin typeface="Georgia" panose="02040502050405020303" pitchFamily="18" charset="0"/>
            </a:rPr>
            <a:t>Generalized Anxiety</a:t>
          </a:r>
        </a:p>
      </dsp:txBody>
      <dsp:txXfrm>
        <a:off x="35723" y="1122331"/>
        <a:ext cx="7815252" cy="644952"/>
      </dsp:txXfrm>
    </dsp:sp>
    <dsp:sp modelId="{D4079F73-20BC-48B7-BE79-31C23E16643C}">
      <dsp:nvSpPr>
        <dsp:cNvPr id="0" name=""/>
        <dsp:cNvSpPr/>
      </dsp:nvSpPr>
      <dsp:spPr>
        <a:xfrm>
          <a:off x="833" y="1902236"/>
          <a:ext cx="7885032" cy="714732"/>
        </a:xfrm>
        <a:prstGeom prst="round2Diag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rtl="0">
            <a:lnSpc>
              <a:spcPct val="90000"/>
            </a:lnSpc>
            <a:spcBef>
              <a:spcPct val="0"/>
            </a:spcBef>
            <a:spcAft>
              <a:spcPct val="35000"/>
            </a:spcAft>
            <a:buNone/>
          </a:pPr>
          <a:r>
            <a:rPr lang="en-US" sz="4500" b="0" kern="1200" dirty="0">
              <a:latin typeface="Georgia" panose="02040502050405020303" pitchFamily="18" charset="0"/>
            </a:rPr>
            <a:t>PTSD</a:t>
          </a:r>
        </a:p>
      </dsp:txBody>
      <dsp:txXfrm>
        <a:off x="35723" y="1937126"/>
        <a:ext cx="7815252" cy="644952"/>
      </dsp:txXfrm>
    </dsp:sp>
    <dsp:sp modelId="{6B722B6B-2728-4BDB-8358-E744746686F2}">
      <dsp:nvSpPr>
        <dsp:cNvPr id="0" name=""/>
        <dsp:cNvSpPr/>
      </dsp:nvSpPr>
      <dsp:spPr>
        <a:xfrm>
          <a:off x="833" y="2717031"/>
          <a:ext cx="7885032" cy="714732"/>
        </a:xfrm>
        <a:prstGeom prst="round2Diag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rtl="0">
            <a:lnSpc>
              <a:spcPct val="90000"/>
            </a:lnSpc>
            <a:spcBef>
              <a:spcPct val="0"/>
            </a:spcBef>
            <a:spcAft>
              <a:spcPct val="35000"/>
            </a:spcAft>
            <a:buNone/>
          </a:pPr>
          <a:r>
            <a:rPr lang="en-US" sz="4500" b="0" kern="1200" dirty="0">
              <a:latin typeface="Georgia" panose="02040502050405020303" pitchFamily="18" charset="0"/>
            </a:rPr>
            <a:t>Panic Disorder</a:t>
          </a:r>
        </a:p>
      </dsp:txBody>
      <dsp:txXfrm>
        <a:off x="35723" y="2751921"/>
        <a:ext cx="7815252" cy="644952"/>
      </dsp:txXfrm>
    </dsp:sp>
    <dsp:sp modelId="{0818A60E-9C43-43CA-9153-563E4B73EA54}">
      <dsp:nvSpPr>
        <dsp:cNvPr id="0" name=""/>
        <dsp:cNvSpPr/>
      </dsp:nvSpPr>
      <dsp:spPr>
        <a:xfrm>
          <a:off x="833" y="3531825"/>
          <a:ext cx="7885032" cy="714732"/>
        </a:xfrm>
        <a:prstGeom prst="round2Diag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rtl="0">
            <a:lnSpc>
              <a:spcPct val="90000"/>
            </a:lnSpc>
            <a:spcBef>
              <a:spcPct val="0"/>
            </a:spcBef>
            <a:spcAft>
              <a:spcPct val="35000"/>
            </a:spcAft>
            <a:buNone/>
          </a:pPr>
          <a:r>
            <a:rPr lang="en-US" sz="4500" b="0" kern="1200" dirty="0">
              <a:latin typeface="Georgia" panose="02040502050405020303" pitchFamily="18" charset="0"/>
            </a:rPr>
            <a:t>Specific Phobias</a:t>
          </a:r>
        </a:p>
      </dsp:txBody>
      <dsp:txXfrm>
        <a:off x="35723" y="3566715"/>
        <a:ext cx="7815252" cy="644952"/>
      </dsp:txXfrm>
    </dsp:sp>
    <dsp:sp modelId="{3B2C0A63-23E2-4441-90CF-2EF617120B9C}">
      <dsp:nvSpPr>
        <dsp:cNvPr id="0" name=""/>
        <dsp:cNvSpPr/>
      </dsp:nvSpPr>
      <dsp:spPr>
        <a:xfrm>
          <a:off x="833" y="4346620"/>
          <a:ext cx="7885032" cy="714732"/>
        </a:xfrm>
        <a:prstGeom prst="round2Diag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marL="0" lvl="0" indent="0" algn="ctr" defTabSz="2000250" rtl="0">
            <a:lnSpc>
              <a:spcPct val="90000"/>
            </a:lnSpc>
            <a:spcBef>
              <a:spcPct val="0"/>
            </a:spcBef>
            <a:spcAft>
              <a:spcPct val="35000"/>
            </a:spcAft>
            <a:buNone/>
          </a:pPr>
          <a:r>
            <a:rPr lang="en-US" sz="4500" b="0" kern="1200" dirty="0">
              <a:latin typeface="Georgia" panose="02040502050405020303" pitchFamily="18" charset="0"/>
            </a:rPr>
            <a:t>Substance Use &amp; Gambling</a:t>
          </a:r>
        </a:p>
      </dsp:txBody>
      <dsp:txXfrm>
        <a:off x="35723" y="4381510"/>
        <a:ext cx="7815252" cy="6449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0A1BB-3092-EB41-837E-AFF1424537B4}">
      <dsp:nvSpPr>
        <dsp:cNvPr id="0" name=""/>
        <dsp:cNvSpPr/>
      </dsp:nvSpPr>
      <dsp:spPr>
        <a:xfrm>
          <a:off x="0" y="0"/>
          <a:ext cx="4351338" cy="4351338"/>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9C5B8-CA15-FC48-9368-94CF531DA83F}">
      <dsp:nvSpPr>
        <dsp:cNvPr id="0" name=""/>
        <dsp:cNvSpPr/>
      </dsp:nvSpPr>
      <dsp:spPr>
        <a:xfrm>
          <a:off x="2175669" y="0"/>
          <a:ext cx="5711031" cy="435133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Problem Solving Therapy</a:t>
          </a:r>
        </a:p>
      </dsp:txBody>
      <dsp:txXfrm>
        <a:off x="2175669" y="0"/>
        <a:ext cx="2855515" cy="924659"/>
      </dsp:txXfrm>
    </dsp:sp>
    <dsp:sp modelId="{64656CCC-67C3-654C-B0F2-0EBBF653AB0F}">
      <dsp:nvSpPr>
        <dsp:cNvPr id="0" name=""/>
        <dsp:cNvSpPr/>
      </dsp:nvSpPr>
      <dsp:spPr>
        <a:xfrm>
          <a:off x="571113" y="924659"/>
          <a:ext cx="3209111" cy="3209111"/>
        </a:xfrm>
        <a:prstGeom prst="pie">
          <a:avLst>
            <a:gd name="adj1" fmla="val 5400000"/>
            <a:gd name="adj2" fmla="val 1620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C91C2-FBAE-1E48-89BF-7B2930F3D182}">
      <dsp:nvSpPr>
        <dsp:cNvPr id="0" name=""/>
        <dsp:cNvSpPr/>
      </dsp:nvSpPr>
      <dsp:spPr>
        <a:xfrm>
          <a:off x="2175669" y="924659"/>
          <a:ext cx="5711031" cy="3209111"/>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Pleasant Events Scheduling</a:t>
          </a:r>
        </a:p>
      </dsp:txBody>
      <dsp:txXfrm>
        <a:off x="2175669" y="924659"/>
        <a:ext cx="2855515" cy="924659"/>
      </dsp:txXfrm>
    </dsp:sp>
    <dsp:sp modelId="{38595013-5DC3-354D-91B7-DC094A42F40D}">
      <dsp:nvSpPr>
        <dsp:cNvPr id="0" name=""/>
        <dsp:cNvSpPr/>
      </dsp:nvSpPr>
      <dsp:spPr>
        <a:xfrm>
          <a:off x="1142226" y="1849318"/>
          <a:ext cx="2066885" cy="2066885"/>
        </a:xfrm>
        <a:prstGeom prst="pie">
          <a:avLst>
            <a:gd name="adj1" fmla="val 5400000"/>
            <a:gd name="adj2" fmla="val 1620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E9644-7EB5-E44E-8AEB-4349F8A48496}">
      <dsp:nvSpPr>
        <dsp:cNvPr id="0" name=""/>
        <dsp:cNvSpPr/>
      </dsp:nvSpPr>
      <dsp:spPr>
        <a:xfrm>
          <a:off x="2175669" y="1849318"/>
          <a:ext cx="5711031" cy="2066885"/>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Progressive Muscle Relaxation</a:t>
          </a:r>
        </a:p>
      </dsp:txBody>
      <dsp:txXfrm>
        <a:off x="2175669" y="1849318"/>
        <a:ext cx="2855515" cy="924659"/>
      </dsp:txXfrm>
    </dsp:sp>
    <dsp:sp modelId="{4633675F-F816-5746-B493-247F2B1258D5}">
      <dsp:nvSpPr>
        <dsp:cNvPr id="0" name=""/>
        <dsp:cNvSpPr/>
      </dsp:nvSpPr>
      <dsp:spPr>
        <a:xfrm>
          <a:off x="1713339" y="2773977"/>
          <a:ext cx="924659" cy="924659"/>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A90C5-5E52-A44E-A74D-71046142F470}">
      <dsp:nvSpPr>
        <dsp:cNvPr id="0" name=""/>
        <dsp:cNvSpPr/>
      </dsp:nvSpPr>
      <dsp:spPr>
        <a:xfrm>
          <a:off x="2175669" y="2773977"/>
          <a:ext cx="5711031" cy="924659"/>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Exposure &amp; Response Prevention</a:t>
          </a:r>
        </a:p>
      </dsp:txBody>
      <dsp:txXfrm>
        <a:off x="2175669" y="2773977"/>
        <a:ext cx="2855515" cy="924659"/>
      </dsp:txXfrm>
    </dsp:sp>
    <dsp:sp modelId="{F25262F5-5E29-744A-87A9-8D6046C79C3D}">
      <dsp:nvSpPr>
        <dsp:cNvPr id="0" name=""/>
        <dsp:cNvSpPr/>
      </dsp:nvSpPr>
      <dsp:spPr>
        <a:xfrm>
          <a:off x="5031184" y="924659"/>
          <a:ext cx="2855515" cy="9246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dsp:txBody>
      <dsp:txXfrm>
        <a:off x="5031184" y="924659"/>
        <a:ext cx="2855515" cy="924659"/>
      </dsp:txXfrm>
    </dsp:sp>
    <dsp:sp modelId="{022F52F7-F760-414E-87B4-9E670C9945D5}">
      <dsp:nvSpPr>
        <dsp:cNvPr id="0" name=""/>
        <dsp:cNvSpPr/>
      </dsp:nvSpPr>
      <dsp:spPr>
        <a:xfrm>
          <a:off x="5031184" y="1849318"/>
          <a:ext cx="2855515" cy="9246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dsp:txBody>
      <dsp:txXfrm>
        <a:off x="5031184" y="1849318"/>
        <a:ext cx="2855515" cy="924659"/>
      </dsp:txXfrm>
    </dsp:sp>
    <dsp:sp modelId="{4CD32AA8-EEA8-1B43-A9C4-7C82191788D9}">
      <dsp:nvSpPr>
        <dsp:cNvPr id="0" name=""/>
        <dsp:cNvSpPr/>
      </dsp:nvSpPr>
      <dsp:spPr>
        <a:xfrm>
          <a:off x="5031184" y="2773977"/>
          <a:ext cx="2855515" cy="9246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dsp:txBody>
      <dsp:txXfrm>
        <a:off x="5031184" y="2773977"/>
        <a:ext cx="2855515" cy="924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0980B-C114-4C4F-ABF5-F50C8EE06E17}">
      <dsp:nvSpPr>
        <dsp:cNvPr id="0" name=""/>
        <dsp:cNvSpPr/>
      </dsp:nvSpPr>
      <dsp:spPr>
        <a:xfrm rot="5400000">
          <a:off x="3622420" y="-348075"/>
          <a:ext cx="3481070" cy="5047488"/>
        </a:xfrm>
        <a:prstGeom prst="round2SameRect">
          <a:avLst/>
        </a:prstGeom>
        <a:solidFill>
          <a:schemeClr val="accent6">
            <a:lumMod val="20000"/>
            <a:lumOff val="80000"/>
            <a:alpha val="90000"/>
          </a:schemeClr>
        </a:solidFill>
        <a:ln w="12700" cap="flat" cmpd="sng" algn="ctr">
          <a:solidFill>
            <a:schemeClr val="accent3">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a:latin typeface="Georgia" panose="02040502050405020303" pitchFamily="18" charset="0"/>
            </a:rPr>
            <a:t>Negative thinking interferes with good interactions.</a:t>
          </a:r>
        </a:p>
        <a:p>
          <a:pPr marL="228600" lvl="1" indent="-228600" algn="l" defTabSz="1200150" rtl="0">
            <a:lnSpc>
              <a:spcPct val="90000"/>
            </a:lnSpc>
            <a:spcBef>
              <a:spcPct val="0"/>
            </a:spcBef>
            <a:spcAft>
              <a:spcPct val="15000"/>
            </a:spcAft>
            <a:buChar char="•"/>
          </a:pPr>
          <a:r>
            <a:rPr lang="en-US" sz="2700" kern="1200" dirty="0">
              <a:latin typeface="Georgia" panose="02040502050405020303" pitchFamily="18" charset="0"/>
            </a:rPr>
            <a:t>Improve social network.</a:t>
          </a:r>
        </a:p>
        <a:p>
          <a:pPr marL="228600" lvl="1" indent="-228600" algn="l" defTabSz="1200150" rtl="0">
            <a:lnSpc>
              <a:spcPct val="90000"/>
            </a:lnSpc>
            <a:spcBef>
              <a:spcPct val="0"/>
            </a:spcBef>
            <a:spcAft>
              <a:spcPct val="15000"/>
            </a:spcAft>
            <a:buChar char="•"/>
          </a:pPr>
          <a:r>
            <a:rPr lang="en-US" sz="2700" kern="1200" dirty="0">
              <a:latin typeface="Georgia" panose="02040502050405020303" pitchFamily="18" charset="0"/>
            </a:rPr>
            <a:t>Improve assertiveness.</a:t>
          </a:r>
        </a:p>
        <a:p>
          <a:pPr marL="228600" lvl="1" indent="-228600" algn="l" defTabSz="1200150" rtl="0">
            <a:lnSpc>
              <a:spcPct val="90000"/>
            </a:lnSpc>
            <a:spcBef>
              <a:spcPct val="0"/>
            </a:spcBef>
            <a:spcAft>
              <a:spcPct val="15000"/>
            </a:spcAft>
            <a:buChar char="•"/>
          </a:pPr>
          <a:r>
            <a:rPr lang="en-US" sz="2700" kern="1200">
              <a:latin typeface="Georgia" panose="02040502050405020303" pitchFamily="18" charset="0"/>
            </a:rPr>
            <a:t>Improve problem-solving with others.</a:t>
          </a:r>
        </a:p>
        <a:p>
          <a:pPr marL="228600" lvl="1" indent="-228600" algn="l" defTabSz="1200150" rtl="0">
            <a:lnSpc>
              <a:spcPct val="90000"/>
            </a:lnSpc>
            <a:spcBef>
              <a:spcPct val="0"/>
            </a:spcBef>
            <a:spcAft>
              <a:spcPct val="15000"/>
            </a:spcAft>
            <a:buChar char="•"/>
          </a:pPr>
          <a:r>
            <a:rPr lang="en-US" sz="2700" kern="1200" dirty="0">
              <a:latin typeface="Georgia" panose="02040502050405020303" pitchFamily="18" charset="0"/>
            </a:rPr>
            <a:t>Learn to build trust slowly.</a:t>
          </a:r>
        </a:p>
      </dsp:txBody>
      <dsp:txXfrm rot="-5400000">
        <a:off x="2839211" y="605066"/>
        <a:ext cx="4877556" cy="3141206"/>
      </dsp:txXfrm>
    </dsp:sp>
    <dsp:sp modelId="{6A81BD39-5E4B-4EAE-990B-4CA6FDDFBE68}">
      <dsp:nvSpPr>
        <dsp:cNvPr id="0" name=""/>
        <dsp:cNvSpPr/>
      </dsp:nvSpPr>
      <dsp:spPr>
        <a:xfrm>
          <a:off x="0" y="0"/>
          <a:ext cx="2839212" cy="435133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Georgia" panose="02040502050405020303" pitchFamily="18" charset="0"/>
            </a:rPr>
            <a:t>Improving </a:t>
          </a:r>
          <a:r>
            <a:rPr lang="en-US" sz="2900" b="1" kern="1200" dirty="0">
              <a:latin typeface="Georgia" panose="02040502050405020303" pitchFamily="18" charset="0"/>
            </a:rPr>
            <a:t>interactions</a:t>
          </a:r>
          <a:r>
            <a:rPr lang="en-US" sz="2900" kern="1200" dirty="0">
              <a:latin typeface="Georgia" panose="02040502050405020303" pitchFamily="18" charset="0"/>
            </a:rPr>
            <a:t> with people improves mood.</a:t>
          </a:r>
        </a:p>
      </dsp:txBody>
      <dsp:txXfrm>
        <a:off x="138599" y="138599"/>
        <a:ext cx="2562014" cy="4074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CFBA-1A21-0245-823C-F97A18CFB38B}">
      <dsp:nvSpPr>
        <dsp:cNvPr id="0" name=""/>
        <dsp:cNvSpPr/>
      </dsp:nvSpPr>
      <dsp:spPr>
        <a:xfrm>
          <a:off x="2736533" y="968852"/>
          <a:ext cx="2413632" cy="241363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Depression</a:t>
          </a:r>
        </a:p>
      </dsp:txBody>
      <dsp:txXfrm>
        <a:off x="3090001" y="1322320"/>
        <a:ext cx="1706696" cy="1706696"/>
      </dsp:txXfrm>
    </dsp:sp>
    <dsp:sp modelId="{D38B5A5A-3465-0148-A6BE-0B44378FA020}">
      <dsp:nvSpPr>
        <dsp:cNvPr id="0" name=""/>
        <dsp:cNvSpPr/>
      </dsp:nvSpPr>
      <dsp:spPr>
        <a:xfrm>
          <a:off x="3339941" y="430"/>
          <a:ext cx="1206816" cy="1206816"/>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Anxiety</a:t>
          </a:r>
        </a:p>
      </dsp:txBody>
      <dsp:txXfrm>
        <a:off x="3516675" y="177164"/>
        <a:ext cx="853348" cy="853348"/>
      </dsp:txXfrm>
    </dsp:sp>
    <dsp:sp modelId="{C7878D8C-C73A-7F42-8A81-FA3B47B11419}">
      <dsp:nvSpPr>
        <dsp:cNvPr id="0" name=""/>
        <dsp:cNvSpPr/>
      </dsp:nvSpPr>
      <dsp:spPr>
        <a:xfrm>
          <a:off x="4911771" y="1572260"/>
          <a:ext cx="1206816" cy="1206816"/>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5088505" y="1748994"/>
        <a:ext cx="853348" cy="853348"/>
      </dsp:txXfrm>
    </dsp:sp>
    <dsp:sp modelId="{BB75D3FF-3D0E-5D4D-9029-A6FB3E5ACEDE}">
      <dsp:nvSpPr>
        <dsp:cNvPr id="0" name=""/>
        <dsp:cNvSpPr/>
      </dsp:nvSpPr>
      <dsp:spPr>
        <a:xfrm>
          <a:off x="3339941" y="3144090"/>
          <a:ext cx="1206816" cy="1206816"/>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Alcohol</a:t>
          </a:r>
        </a:p>
      </dsp:txBody>
      <dsp:txXfrm>
        <a:off x="3516675" y="3320824"/>
        <a:ext cx="853348" cy="853348"/>
      </dsp:txXfrm>
    </dsp:sp>
    <dsp:sp modelId="{FF658499-C2BC-9F4B-8F0C-8BAFE58C1B6A}">
      <dsp:nvSpPr>
        <dsp:cNvPr id="0" name=""/>
        <dsp:cNvSpPr/>
      </dsp:nvSpPr>
      <dsp:spPr>
        <a:xfrm>
          <a:off x="1768111" y="1572260"/>
          <a:ext cx="1206816" cy="1206816"/>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PTSD</a:t>
          </a:r>
        </a:p>
      </dsp:txBody>
      <dsp:txXfrm>
        <a:off x="1944845" y="1748994"/>
        <a:ext cx="853348" cy="853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F0EA3-6AF1-044F-B01F-8DD76609C1FC}">
      <dsp:nvSpPr>
        <dsp:cNvPr id="0" name=""/>
        <dsp:cNvSpPr/>
      </dsp:nvSpPr>
      <dsp:spPr>
        <a:xfrm>
          <a:off x="-5252929" y="-804890"/>
          <a:ext cx="6257980" cy="6257980"/>
        </a:xfrm>
        <a:prstGeom prst="blockArc">
          <a:avLst>
            <a:gd name="adj1" fmla="val 18900000"/>
            <a:gd name="adj2" fmla="val 2700000"/>
            <a:gd name="adj3" fmla="val 345"/>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0CBD73-C129-ED4A-B21C-DFF58195A1E4}">
      <dsp:nvSpPr>
        <dsp:cNvPr id="0" name=""/>
        <dsp:cNvSpPr/>
      </dsp:nvSpPr>
      <dsp:spPr>
        <a:xfrm>
          <a:off x="326071" y="211307"/>
          <a:ext cx="5492263" cy="42242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Georgia" panose="02040502050405020303" pitchFamily="18" charset="0"/>
            </a:rPr>
            <a:t>1. Clarify and Define the Problem</a:t>
          </a:r>
          <a:endParaRPr lang="en-US" sz="2200" kern="1200" dirty="0">
            <a:latin typeface="Georgia" panose="02040502050405020303" pitchFamily="18" charset="0"/>
          </a:endParaRPr>
        </a:p>
      </dsp:txBody>
      <dsp:txXfrm>
        <a:off x="326071" y="211307"/>
        <a:ext cx="5492263" cy="422428"/>
      </dsp:txXfrm>
    </dsp:sp>
    <dsp:sp modelId="{C9D21583-8456-AB47-8FEE-B37C0F9AC5C1}">
      <dsp:nvSpPr>
        <dsp:cNvPr id="0" name=""/>
        <dsp:cNvSpPr/>
      </dsp:nvSpPr>
      <dsp:spPr>
        <a:xfrm>
          <a:off x="62053" y="158503"/>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FB14633-BBEF-D349-9335-89B7D42EA0F2}">
      <dsp:nvSpPr>
        <dsp:cNvPr id="0" name=""/>
        <dsp:cNvSpPr/>
      </dsp:nvSpPr>
      <dsp:spPr>
        <a:xfrm>
          <a:off x="708618" y="845321"/>
          <a:ext cx="5109716" cy="42242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2. Set Realistic/Achievable Goal</a:t>
          </a:r>
          <a:endParaRPr lang="en-US" sz="2200" kern="1200">
            <a:latin typeface="Georgia" panose="02040502050405020303" pitchFamily="18" charset="0"/>
          </a:endParaRPr>
        </a:p>
      </dsp:txBody>
      <dsp:txXfrm>
        <a:off x="708618" y="845321"/>
        <a:ext cx="5109716" cy="422428"/>
      </dsp:txXfrm>
    </dsp:sp>
    <dsp:sp modelId="{B81744BD-45D9-684E-896C-98AED67E0E2A}">
      <dsp:nvSpPr>
        <dsp:cNvPr id="0" name=""/>
        <dsp:cNvSpPr/>
      </dsp:nvSpPr>
      <dsp:spPr>
        <a:xfrm>
          <a:off x="444600" y="792518"/>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C2EF15C-5EBC-264F-A8C1-A345F24001F8}">
      <dsp:nvSpPr>
        <dsp:cNvPr id="0" name=""/>
        <dsp:cNvSpPr/>
      </dsp:nvSpPr>
      <dsp:spPr>
        <a:xfrm>
          <a:off x="918251" y="1478871"/>
          <a:ext cx="4900082" cy="42242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3. Generate Multiple Solutions</a:t>
          </a:r>
          <a:endParaRPr lang="en-US" sz="2200" kern="1200">
            <a:latin typeface="Georgia" panose="02040502050405020303" pitchFamily="18" charset="0"/>
          </a:endParaRPr>
        </a:p>
      </dsp:txBody>
      <dsp:txXfrm>
        <a:off x="918251" y="1478871"/>
        <a:ext cx="4900082" cy="422428"/>
      </dsp:txXfrm>
    </dsp:sp>
    <dsp:sp modelId="{A1CBEC65-96E8-8E4C-8DDF-E75F00F130DF}">
      <dsp:nvSpPr>
        <dsp:cNvPr id="0" name=""/>
        <dsp:cNvSpPr/>
      </dsp:nvSpPr>
      <dsp:spPr>
        <a:xfrm>
          <a:off x="654234" y="1426067"/>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547F00-3E1D-7A4C-936C-35E22E7EA361}">
      <dsp:nvSpPr>
        <dsp:cNvPr id="0" name=""/>
        <dsp:cNvSpPr/>
      </dsp:nvSpPr>
      <dsp:spPr>
        <a:xfrm>
          <a:off x="985185" y="2112885"/>
          <a:ext cx="4833148" cy="42242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4. Evaluate and Compare Solutions</a:t>
          </a:r>
          <a:endParaRPr lang="en-US" sz="2200" kern="1200">
            <a:latin typeface="Georgia" panose="02040502050405020303" pitchFamily="18" charset="0"/>
          </a:endParaRPr>
        </a:p>
      </dsp:txBody>
      <dsp:txXfrm>
        <a:off x="985185" y="2112885"/>
        <a:ext cx="4833148" cy="422428"/>
      </dsp:txXfrm>
    </dsp:sp>
    <dsp:sp modelId="{6A4CA0CD-FE71-9345-B317-E05867B03E10}">
      <dsp:nvSpPr>
        <dsp:cNvPr id="0" name=""/>
        <dsp:cNvSpPr/>
      </dsp:nvSpPr>
      <dsp:spPr>
        <a:xfrm>
          <a:off x="721168" y="2060082"/>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5BE5B70-2C4B-2640-ACFD-A730586F2140}">
      <dsp:nvSpPr>
        <dsp:cNvPr id="0" name=""/>
        <dsp:cNvSpPr/>
      </dsp:nvSpPr>
      <dsp:spPr>
        <a:xfrm>
          <a:off x="918251" y="2746900"/>
          <a:ext cx="4900082" cy="42242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5. Select a Feasible Solution</a:t>
          </a:r>
          <a:endParaRPr lang="en-US" sz="2200" kern="1200">
            <a:latin typeface="Georgia" panose="02040502050405020303" pitchFamily="18" charset="0"/>
          </a:endParaRPr>
        </a:p>
      </dsp:txBody>
      <dsp:txXfrm>
        <a:off x="918251" y="2746900"/>
        <a:ext cx="4900082" cy="422428"/>
      </dsp:txXfrm>
    </dsp:sp>
    <dsp:sp modelId="{76A65080-389A-6D4D-B581-6AADA5669862}">
      <dsp:nvSpPr>
        <dsp:cNvPr id="0" name=""/>
        <dsp:cNvSpPr/>
      </dsp:nvSpPr>
      <dsp:spPr>
        <a:xfrm>
          <a:off x="654234" y="2694096"/>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614F986-B3F7-B74F-AD5F-775A2A99C586}">
      <dsp:nvSpPr>
        <dsp:cNvPr id="0" name=""/>
        <dsp:cNvSpPr/>
      </dsp:nvSpPr>
      <dsp:spPr>
        <a:xfrm>
          <a:off x="708618" y="3380449"/>
          <a:ext cx="5109716" cy="42242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6. Implement the Solution</a:t>
          </a:r>
          <a:endParaRPr lang="en-US" sz="2200" kern="1200">
            <a:latin typeface="Georgia" panose="02040502050405020303" pitchFamily="18" charset="0"/>
          </a:endParaRPr>
        </a:p>
      </dsp:txBody>
      <dsp:txXfrm>
        <a:off x="708618" y="3380449"/>
        <a:ext cx="5109716" cy="422428"/>
      </dsp:txXfrm>
    </dsp:sp>
    <dsp:sp modelId="{0A98E5FD-C183-AB42-B5BD-8ECFC8015CC2}">
      <dsp:nvSpPr>
        <dsp:cNvPr id="0" name=""/>
        <dsp:cNvSpPr/>
      </dsp:nvSpPr>
      <dsp:spPr>
        <a:xfrm>
          <a:off x="444600" y="3327646"/>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00F6283-5197-C349-9C05-29252C6929DF}">
      <dsp:nvSpPr>
        <dsp:cNvPr id="0" name=""/>
        <dsp:cNvSpPr/>
      </dsp:nvSpPr>
      <dsp:spPr>
        <a:xfrm>
          <a:off x="326071" y="4014464"/>
          <a:ext cx="5492263" cy="42242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7. Evaluate the Outcome</a:t>
          </a:r>
          <a:endParaRPr lang="en-US" sz="2200" kern="1200">
            <a:latin typeface="Georgia" panose="02040502050405020303" pitchFamily="18" charset="0"/>
          </a:endParaRPr>
        </a:p>
      </dsp:txBody>
      <dsp:txXfrm>
        <a:off x="326071" y="4014464"/>
        <a:ext cx="5492263" cy="422428"/>
      </dsp:txXfrm>
    </dsp:sp>
    <dsp:sp modelId="{721C6AA8-8E8A-5C41-824D-270DEFE7C5A7}">
      <dsp:nvSpPr>
        <dsp:cNvPr id="0" name=""/>
        <dsp:cNvSpPr/>
      </dsp:nvSpPr>
      <dsp:spPr>
        <a:xfrm>
          <a:off x="62053" y="3961660"/>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DCAF8-D43A-C644-AA28-1B05B40B11F1}">
      <dsp:nvSpPr>
        <dsp:cNvPr id="0" name=""/>
        <dsp:cNvSpPr/>
      </dsp:nvSpPr>
      <dsp:spPr>
        <a:xfrm>
          <a:off x="2183777" y="176773"/>
          <a:ext cx="3508266" cy="121837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AC643-2338-FC47-A127-D5E48458D0F5}">
      <dsp:nvSpPr>
        <dsp:cNvPr id="0" name=""/>
        <dsp:cNvSpPr/>
      </dsp:nvSpPr>
      <dsp:spPr>
        <a:xfrm>
          <a:off x="3603401" y="3160159"/>
          <a:ext cx="679896" cy="435133"/>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87A4E-83B0-4146-BBE5-C339369CB048}">
      <dsp:nvSpPr>
        <dsp:cNvPr id="0" name=""/>
        <dsp:cNvSpPr/>
      </dsp:nvSpPr>
      <dsp:spPr>
        <a:xfrm>
          <a:off x="231159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311598" y="3508266"/>
        <a:ext cx="3263503" cy="815875"/>
      </dsp:txXfrm>
    </dsp:sp>
    <dsp:sp modelId="{CC38F7B7-5C16-B745-BFC2-716DE537FC14}">
      <dsp:nvSpPr>
        <dsp:cNvPr id="0" name=""/>
        <dsp:cNvSpPr/>
      </dsp:nvSpPr>
      <dsp:spPr>
        <a:xfrm>
          <a:off x="3459263" y="1489245"/>
          <a:ext cx="1223813" cy="122381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Physical</a:t>
          </a:r>
        </a:p>
      </dsp:txBody>
      <dsp:txXfrm>
        <a:off x="3638486" y="1668468"/>
        <a:ext cx="865367" cy="865367"/>
      </dsp:txXfrm>
    </dsp:sp>
    <dsp:sp modelId="{046297F3-616E-0D44-B05B-F189B143950A}">
      <dsp:nvSpPr>
        <dsp:cNvPr id="0" name=""/>
        <dsp:cNvSpPr/>
      </dsp:nvSpPr>
      <dsp:spPr>
        <a:xfrm>
          <a:off x="2583556" y="571113"/>
          <a:ext cx="1223813" cy="122381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Emotional</a:t>
          </a:r>
        </a:p>
      </dsp:txBody>
      <dsp:txXfrm>
        <a:off x="2762779" y="750336"/>
        <a:ext cx="865367" cy="865367"/>
      </dsp:txXfrm>
    </dsp:sp>
    <dsp:sp modelId="{8A6E0D72-0293-A54A-80B5-3B7743A154EF}">
      <dsp:nvSpPr>
        <dsp:cNvPr id="0" name=""/>
        <dsp:cNvSpPr/>
      </dsp:nvSpPr>
      <dsp:spPr>
        <a:xfrm>
          <a:off x="3834566" y="275222"/>
          <a:ext cx="1223813" cy="122381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Cognitive</a:t>
          </a:r>
        </a:p>
      </dsp:txBody>
      <dsp:txXfrm>
        <a:off x="4013789" y="454445"/>
        <a:ext cx="865367" cy="865367"/>
      </dsp:txXfrm>
    </dsp:sp>
    <dsp:sp modelId="{E10DC8D1-A9D2-D94E-9CA8-FDD7D5FCB905}">
      <dsp:nvSpPr>
        <dsp:cNvPr id="0" name=""/>
        <dsp:cNvSpPr/>
      </dsp:nvSpPr>
      <dsp:spPr>
        <a:xfrm>
          <a:off x="2039639" y="27195"/>
          <a:ext cx="3807420" cy="3045936"/>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DCAF8-D43A-C644-AA28-1B05B40B11F1}">
      <dsp:nvSpPr>
        <dsp:cNvPr id="0" name=""/>
        <dsp:cNvSpPr/>
      </dsp:nvSpPr>
      <dsp:spPr>
        <a:xfrm>
          <a:off x="2183777" y="176773"/>
          <a:ext cx="3508266" cy="121837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AC643-2338-FC47-A127-D5E48458D0F5}">
      <dsp:nvSpPr>
        <dsp:cNvPr id="0" name=""/>
        <dsp:cNvSpPr/>
      </dsp:nvSpPr>
      <dsp:spPr>
        <a:xfrm>
          <a:off x="3603401" y="3160159"/>
          <a:ext cx="679896" cy="435133"/>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87A4E-83B0-4146-BBE5-C339369CB048}">
      <dsp:nvSpPr>
        <dsp:cNvPr id="0" name=""/>
        <dsp:cNvSpPr/>
      </dsp:nvSpPr>
      <dsp:spPr>
        <a:xfrm>
          <a:off x="231159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311598" y="3508266"/>
        <a:ext cx="3263503" cy="815875"/>
      </dsp:txXfrm>
    </dsp:sp>
    <dsp:sp modelId="{CC38F7B7-5C16-B745-BFC2-716DE537FC14}">
      <dsp:nvSpPr>
        <dsp:cNvPr id="0" name=""/>
        <dsp:cNvSpPr/>
      </dsp:nvSpPr>
      <dsp:spPr>
        <a:xfrm>
          <a:off x="3459263" y="1489245"/>
          <a:ext cx="1223813" cy="122381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BEHAVIOR</a:t>
          </a:r>
        </a:p>
      </dsp:txBody>
      <dsp:txXfrm>
        <a:off x="3638486" y="1668468"/>
        <a:ext cx="865367" cy="865367"/>
      </dsp:txXfrm>
    </dsp:sp>
    <dsp:sp modelId="{046297F3-616E-0D44-B05B-F189B143950A}">
      <dsp:nvSpPr>
        <dsp:cNvPr id="0" name=""/>
        <dsp:cNvSpPr/>
      </dsp:nvSpPr>
      <dsp:spPr>
        <a:xfrm>
          <a:off x="2583556" y="571113"/>
          <a:ext cx="1223813" cy="122381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EMOTIONS</a:t>
          </a:r>
        </a:p>
      </dsp:txBody>
      <dsp:txXfrm>
        <a:off x="2762779" y="750336"/>
        <a:ext cx="865367" cy="865367"/>
      </dsp:txXfrm>
    </dsp:sp>
    <dsp:sp modelId="{8A6E0D72-0293-A54A-80B5-3B7743A154EF}">
      <dsp:nvSpPr>
        <dsp:cNvPr id="0" name=""/>
        <dsp:cNvSpPr/>
      </dsp:nvSpPr>
      <dsp:spPr>
        <a:xfrm>
          <a:off x="3834566" y="275222"/>
          <a:ext cx="1223813" cy="122381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THOUGHTS</a:t>
          </a:r>
        </a:p>
      </dsp:txBody>
      <dsp:txXfrm>
        <a:off x="4013789" y="454445"/>
        <a:ext cx="865367" cy="865367"/>
      </dsp:txXfrm>
    </dsp:sp>
    <dsp:sp modelId="{E10DC8D1-A9D2-D94E-9CA8-FDD7D5FCB905}">
      <dsp:nvSpPr>
        <dsp:cNvPr id="0" name=""/>
        <dsp:cNvSpPr/>
      </dsp:nvSpPr>
      <dsp:spPr>
        <a:xfrm>
          <a:off x="2039639" y="27195"/>
          <a:ext cx="3807420" cy="3045936"/>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64DB9-5591-5D46-B318-9C190416B072}">
      <dsp:nvSpPr>
        <dsp:cNvPr id="0" name=""/>
        <dsp:cNvSpPr/>
      </dsp:nvSpPr>
      <dsp:spPr>
        <a:xfrm>
          <a:off x="489626" y="929278"/>
          <a:ext cx="2607669" cy="85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Thoughts</a:t>
          </a:r>
        </a:p>
      </dsp:txBody>
      <dsp:txXfrm>
        <a:off x="489626" y="929278"/>
        <a:ext cx="2607669" cy="859345"/>
      </dsp:txXfrm>
    </dsp:sp>
    <dsp:sp modelId="{43C52964-C26C-9940-B371-51DF2D8F0B58}">
      <dsp:nvSpPr>
        <dsp:cNvPr id="0" name=""/>
        <dsp:cNvSpPr/>
      </dsp:nvSpPr>
      <dsp:spPr>
        <a:xfrm>
          <a:off x="489626" y="2741342"/>
          <a:ext cx="2607669"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89626" y="2741342"/>
        <a:ext cx="2607669" cy="1609995"/>
      </dsp:txXfrm>
    </dsp:sp>
    <dsp:sp modelId="{7D517D85-6D10-9E46-B842-F725BA36D98E}">
      <dsp:nvSpPr>
        <dsp:cNvPr id="0" name=""/>
        <dsp:cNvSpPr/>
      </dsp:nvSpPr>
      <dsp:spPr>
        <a:xfrm>
          <a:off x="486663" y="667919"/>
          <a:ext cx="207428" cy="2074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21E37-8D92-6546-A39B-CE86FF997C51}">
      <dsp:nvSpPr>
        <dsp:cNvPr id="0" name=""/>
        <dsp:cNvSpPr/>
      </dsp:nvSpPr>
      <dsp:spPr>
        <a:xfrm>
          <a:off x="631862" y="377519"/>
          <a:ext cx="207428" cy="207428"/>
        </a:xfrm>
        <a:prstGeom prst="ellipse">
          <a:avLst/>
        </a:prstGeom>
        <a:solidFill>
          <a:schemeClr val="accent5">
            <a:hueOff val="-408519"/>
            <a:satOff val="-568"/>
            <a:lumOff val="-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ED0D0-A848-D54B-8B10-B1323BFA4FB8}">
      <dsp:nvSpPr>
        <dsp:cNvPr id="0" name=""/>
        <dsp:cNvSpPr/>
      </dsp:nvSpPr>
      <dsp:spPr>
        <a:xfrm>
          <a:off x="980342" y="435599"/>
          <a:ext cx="325958" cy="325958"/>
        </a:xfrm>
        <a:prstGeom prst="ellipse">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C7196-C6AD-5040-9BB4-CD4E8BC58A2F}">
      <dsp:nvSpPr>
        <dsp:cNvPr id="0" name=""/>
        <dsp:cNvSpPr/>
      </dsp:nvSpPr>
      <dsp:spPr>
        <a:xfrm>
          <a:off x="1270742" y="116159"/>
          <a:ext cx="207428" cy="207428"/>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04764-1638-AB4B-9BFA-F65501C8C8C4}">
      <dsp:nvSpPr>
        <dsp:cNvPr id="0" name=""/>
        <dsp:cNvSpPr/>
      </dsp:nvSpPr>
      <dsp:spPr>
        <a:xfrm>
          <a:off x="1648261" y="0"/>
          <a:ext cx="207428" cy="207428"/>
        </a:xfrm>
        <a:prstGeom prst="ellipse">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1809E-C372-B54A-8554-974DF7D2267B}">
      <dsp:nvSpPr>
        <dsp:cNvPr id="0" name=""/>
        <dsp:cNvSpPr/>
      </dsp:nvSpPr>
      <dsp:spPr>
        <a:xfrm>
          <a:off x="2112900" y="203279"/>
          <a:ext cx="207428" cy="207428"/>
        </a:xfrm>
        <a:prstGeom prst="ellipse">
          <a:avLst/>
        </a:prstGeom>
        <a:solidFill>
          <a:schemeClr val="accent5">
            <a:hueOff val="-2042596"/>
            <a:satOff val="-2841"/>
            <a:lumOff val="-1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A8736-837E-D04F-B09E-888E5809F7DB}">
      <dsp:nvSpPr>
        <dsp:cNvPr id="0" name=""/>
        <dsp:cNvSpPr/>
      </dsp:nvSpPr>
      <dsp:spPr>
        <a:xfrm>
          <a:off x="2403300" y="348479"/>
          <a:ext cx="325958" cy="325958"/>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5FD46-2BC3-094C-8E8A-CD73303FE50F}">
      <dsp:nvSpPr>
        <dsp:cNvPr id="0" name=""/>
        <dsp:cNvSpPr/>
      </dsp:nvSpPr>
      <dsp:spPr>
        <a:xfrm>
          <a:off x="2809859" y="667919"/>
          <a:ext cx="207428" cy="207428"/>
        </a:xfrm>
        <a:prstGeom prst="ellipse">
          <a:avLst/>
        </a:prstGeom>
        <a:solidFill>
          <a:schemeClr val="accent5">
            <a:hueOff val="-2859634"/>
            <a:satOff val="-3978"/>
            <a:lumOff val="-15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F9A4A-04A2-094E-890E-C6E469DA0CF0}">
      <dsp:nvSpPr>
        <dsp:cNvPr id="0" name=""/>
        <dsp:cNvSpPr/>
      </dsp:nvSpPr>
      <dsp:spPr>
        <a:xfrm>
          <a:off x="2984099" y="987358"/>
          <a:ext cx="207428" cy="207428"/>
        </a:xfrm>
        <a:prstGeom prst="ellipse">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456DF-120E-2A49-8D34-5CC7A86F10DB}">
      <dsp:nvSpPr>
        <dsp:cNvPr id="0" name=""/>
        <dsp:cNvSpPr/>
      </dsp:nvSpPr>
      <dsp:spPr>
        <a:xfrm>
          <a:off x="1474021" y="377519"/>
          <a:ext cx="533387" cy="5333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530DC-BCC3-E24E-82B6-DE626946B773}">
      <dsp:nvSpPr>
        <dsp:cNvPr id="0" name=""/>
        <dsp:cNvSpPr/>
      </dsp:nvSpPr>
      <dsp:spPr>
        <a:xfrm>
          <a:off x="341463" y="1481037"/>
          <a:ext cx="207428" cy="207428"/>
        </a:xfrm>
        <a:prstGeom prst="ellipse">
          <a:avLst/>
        </a:prstGeom>
        <a:solidFill>
          <a:schemeClr val="accent5">
            <a:hueOff val="-4085191"/>
            <a:satOff val="-5682"/>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E7715-C563-514D-8A64-3AC7B4CDFE10}">
      <dsp:nvSpPr>
        <dsp:cNvPr id="0" name=""/>
        <dsp:cNvSpPr/>
      </dsp:nvSpPr>
      <dsp:spPr>
        <a:xfrm>
          <a:off x="515703" y="1742397"/>
          <a:ext cx="325958" cy="325958"/>
        </a:xfrm>
        <a:prstGeom prst="ellipse">
          <a:avLst/>
        </a:prstGeom>
        <a:solidFill>
          <a:schemeClr val="accent5">
            <a:hueOff val="-4493710"/>
            <a:satOff val="-6250"/>
            <a:lumOff val="-23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E9759-A00E-C146-AE09-0780B900D23B}">
      <dsp:nvSpPr>
        <dsp:cNvPr id="0" name=""/>
        <dsp:cNvSpPr/>
      </dsp:nvSpPr>
      <dsp:spPr>
        <a:xfrm>
          <a:off x="951302" y="1974717"/>
          <a:ext cx="474121" cy="474121"/>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FD0EE-9357-9D43-8039-EE7A55031D86}">
      <dsp:nvSpPr>
        <dsp:cNvPr id="0" name=""/>
        <dsp:cNvSpPr/>
      </dsp:nvSpPr>
      <dsp:spPr>
        <a:xfrm>
          <a:off x="1561141" y="2352236"/>
          <a:ext cx="207428" cy="207428"/>
        </a:xfrm>
        <a:prstGeom prst="ellipse">
          <a:avLst/>
        </a:prstGeom>
        <a:solidFill>
          <a:schemeClr val="accent5">
            <a:hueOff val="-5310748"/>
            <a:satOff val="-7387"/>
            <a:lumOff val="-28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EB6FA-D6C0-5640-B652-AE63398EA456}">
      <dsp:nvSpPr>
        <dsp:cNvPr id="0" name=""/>
        <dsp:cNvSpPr/>
      </dsp:nvSpPr>
      <dsp:spPr>
        <a:xfrm>
          <a:off x="1677301" y="1974717"/>
          <a:ext cx="325958" cy="325958"/>
        </a:xfrm>
        <a:prstGeom prst="ellipse">
          <a:avLst/>
        </a:prstGeom>
        <a:solidFill>
          <a:schemeClr val="accent5">
            <a:hueOff val="-5719268"/>
            <a:satOff val="-7955"/>
            <a:lumOff val="-3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A9CB2-8311-9A4F-B451-B2DFA6980881}">
      <dsp:nvSpPr>
        <dsp:cNvPr id="0" name=""/>
        <dsp:cNvSpPr/>
      </dsp:nvSpPr>
      <dsp:spPr>
        <a:xfrm>
          <a:off x="1967701" y="2381276"/>
          <a:ext cx="207428" cy="207428"/>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D6DD8-68CC-F14A-875D-BF25D9B0CD90}">
      <dsp:nvSpPr>
        <dsp:cNvPr id="0" name=""/>
        <dsp:cNvSpPr/>
      </dsp:nvSpPr>
      <dsp:spPr>
        <a:xfrm>
          <a:off x="2229060" y="1916637"/>
          <a:ext cx="474121" cy="474121"/>
        </a:xfrm>
        <a:prstGeom prst="ellipse">
          <a:avLst/>
        </a:prstGeom>
        <a:solidFill>
          <a:schemeClr val="accent5">
            <a:hueOff val="-6536306"/>
            <a:satOff val="-9092"/>
            <a:lumOff val="-3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B267B-EBDD-944E-A784-C98F56330900}">
      <dsp:nvSpPr>
        <dsp:cNvPr id="0" name=""/>
        <dsp:cNvSpPr/>
      </dsp:nvSpPr>
      <dsp:spPr>
        <a:xfrm>
          <a:off x="2867939" y="1800477"/>
          <a:ext cx="325958" cy="325958"/>
        </a:xfrm>
        <a:prstGeom prst="ellipse">
          <a:avLst/>
        </a:prstGeom>
        <a:solidFill>
          <a:schemeClr val="accent5">
            <a:hueOff val="-6944825"/>
            <a:satOff val="-9660"/>
            <a:lumOff val="-37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E80E5-060D-9649-9625-3223275D93F4}">
      <dsp:nvSpPr>
        <dsp:cNvPr id="0" name=""/>
        <dsp:cNvSpPr/>
      </dsp:nvSpPr>
      <dsp:spPr>
        <a:xfrm>
          <a:off x="3193898" y="435116"/>
          <a:ext cx="957294" cy="1827579"/>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693A6-57F0-3340-8142-26B7BA8EA962}">
      <dsp:nvSpPr>
        <dsp:cNvPr id="0" name=""/>
        <dsp:cNvSpPr/>
      </dsp:nvSpPr>
      <dsp:spPr>
        <a:xfrm>
          <a:off x="3977139" y="435116"/>
          <a:ext cx="957294" cy="1827579"/>
        </a:xfrm>
        <a:prstGeom prst="chevron">
          <a:avLst>
            <a:gd name="adj" fmla="val 6231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CA94F3-921A-674B-A1ED-8927B01782AE}">
      <dsp:nvSpPr>
        <dsp:cNvPr id="0" name=""/>
        <dsp:cNvSpPr/>
      </dsp:nvSpPr>
      <dsp:spPr>
        <a:xfrm>
          <a:off x="5130244" y="305463"/>
          <a:ext cx="2219182" cy="2219182"/>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Behaviors</a:t>
          </a:r>
        </a:p>
      </dsp:txBody>
      <dsp:txXfrm>
        <a:off x="5455236" y="630455"/>
        <a:ext cx="1569198" cy="1569198"/>
      </dsp:txXfrm>
    </dsp:sp>
    <dsp:sp modelId="{F6B2A621-7F19-AA43-B45F-8B42EBD3F85A}">
      <dsp:nvSpPr>
        <dsp:cNvPr id="0" name=""/>
        <dsp:cNvSpPr/>
      </dsp:nvSpPr>
      <dsp:spPr>
        <a:xfrm>
          <a:off x="4934433" y="2741342"/>
          <a:ext cx="2610802" cy="1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934433" y="2741342"/>
        <a:ext cx="2610802" cy="1609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38BC1-7130-4951-841B-63A29D561F3F}">
      <dsp:nvSpPr>
        <dsp:cNvPr id="0" name=""/>
        <dsp:cNvSpPr/>
      </dsp:nvSpPr>
      <dsp:spPr>
        <a:xfrm>
          <a:off x="833" y="272647"/>
          <a:ext cx="7885032" cy="714732"/>
        </a:xfrm>
        <a:prstGeom prst="round2Diag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0" kern="1200" dirty="0">
              <a:latin typeface="Georgia" panose="02040502050405020303" pitchFamily="18" charset="0"/>
            </a:rPr>
            <a:t>Dysfunctional thinking may predispose to depression.</a:t>
          </a:r>
        </a:p>
      </dsp:txBody>
      <dsp:txXfrm>
        <a:off x="35723" y="307537"/>
        <a:ext cx="7815252" cy="644952"/>
      </dsp:txXfrm>
    </dsp:sp>
    <dsp:sp modelId="{5A5F75C0-896C-4D8D-A3E8-921EC5294274}">
      <dsp:nvSpPr>
        <dsp:cNvPr id="0" name=""/>
        <dsp:cNvSpPr/>
      </dsp:nvSpPr>
      <dsp:spPr>
        <a:xfrm>
          <a:off x="833" y="1087441"/>
          <a:ext cx="7885032" cy="714732"/>
        </a:xfrm>
        <a:prstGeom prst="round2Diag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Georgia" panose="02040502050405020303" pitchFamily="18" charset="0"/>
            </a:rPr>
            <a:t>Thinking is highly related to mood.</a:t>
          </a:r>
        </a:p>
      </dsp:txBody>
      <dsp:txXfrm>
        <a:off x="35723" y="1122331"/>
        <a:ext cx="7815252" cy="644952"/>
      </dsp:txXfrm>
    </dsp:sp>
    <dsp:sp modelId="{D4079F73-20BC-48B7-BE79-31C23E16643C}">
      <dsp:nvSpPr>
        <dsp:cNvPr id="0" name=""/>
        <dsp:cNvSpPr/>
      </dsp:nvSpPr>
      <dsp:spPr>
        <a:xfrm>
          <a:off x="833" y="1902236"/>
          <a:ext cx="7885032" cy="714732"/>
        </a:xfrm>
        <a:prstGeom prst="round2Diag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Georgia" panose="02040502050405020303" pitchFamily="18" charset="0"/>
            </a:rPr>
            <a:t>Thinking is highly related to activities one engages in.</a:t>
          </a:r>
        </a:p>
      </dsp:txBody>
      <dsp:txXfrm>
        <a:off x="35723" y="1937126"/>
        <a:ext cx="7815252" cy="644952"/>
      </dsp:txXfrm>
    </dsp:sp>
    <dsp:sp modelId="{6B722B6B-2728-4BDB-8358-E744746686F2}">
      <dsp:nvSpPr>
        <dsp:cNvPr id="0" name=""/>
        <dsp:cNvSpPr/>
      </dsp:nvSpPr>
      <dsp:spPr>
        <a:xfrm>
          <a:off x="833" y="2717031"/>
          <a:ext cx="7885032" cy="714732"/>
        </a:xfrm>
        <a:prstGeom prst="round2Diag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Georgia" panose="02040502050405020303" pitchFamily="18" charset="0"/>
            </a:rPr>
            <a:t>Activities are highly related to mood.</a:t>
          </a:r>
        </a:p>
      </dsp:txBody>
      <dsp:txXfrm>
        <a:off x="35723" y="2751921"/>
        <a:ext cx="7815252" cy="644952"/>
      </dsp:txXfrm>
    </dsp:sp>
    <dsp:sp modelId="{0818A60E-9C43-43CA-9153-563E4B73EA54}">
      <dsp:nvSpPr>
        <dsp:cNvPr id="0" name=""/>
        <dsp:cNvSpPr/>
      </dsp:nvSpPr>
      <dsp:spPr>
        <a:xfrm>
          <a:off x="833" y="3531825"/>
          <a:ext cx="7885032" cy="714732"/>
        </a:xfrm>
        <a:prstGeom prst="round2Diag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Georgia" panose="02040502050405020303" pitchFamily="18" charset="0"/>
            </a:rPr>
            <a:t>Thinking is highly related to how one interacts with others.</a:t>
          </a:r>
        </a:p>
      </dsp:txBody>
      <dsp:txXfrm>
        <a:off x="35723" y="3566715"/>
        <a:ext cx="7815252" cy="644952"/>
      </dsp:txXfrm>
    </dsp:sp>
    <dsp:sp modelId="{3B2C0A63-23E2-4441-90CF-2EF617120B9C}">
      <dsp:nvSpPr>
        <dsp:cNvPr id="0" name=""/>
        <dsp:cNvSpPr/>
      </dsp:nvSpPr>
      <dsp:spPr>
        <a:xfrm>
          <a:off x="833" y="4346620"/>
          <a:ext cx="7885032" cy="714732"/>
        </a:xfrm>
        <a:prstGeom prst="round2Diag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Georgia" panose="02040502050405020303" pitchFamily="18" charset="0"/>
            </a:rPr>
            <a:t>Social support is related to mood.</a:t>
          </a:r>
        </a:p>
      </dsp:txBody>
      <dsp:txXfrm>
        <a:off x="35723" y="4381510"/>
        <a:ext cx="7815252" cy="6449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6C52-0BC5-414B-A0A7-64BF406A92B1}">
      <dsp:nvSpPr>
        <dsp:cNvPr id="0" name=""/>
        <dsp:cNvSpPr/>
      </dsp:nvSpPr>
      <dsp:spPr>
        <a:xfrm>
          <a:off x="2310" y="1612663"/>
          <a:ext cx="2815028" cy="112601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AWARENESS</a:t>
          </a:r>
        </a:p>
      </dsp:txBody>
      <dsp:txXfrm>
        <a:off x="565316" y="1612663"/>
        <a:ext cx="1689017" cy="1126011"/>
      </dsp:txXfrm>
    </dsp:sp>
    <dsp:sp modelId="{C2CA4490-2AC1-004A-A86B-9F74D22391A9}">
      <dsp:nvSpPr>
        <dsp:cNvPr id="0" name=""/>
        <dsp:cNvSpPr/>
      </dsp:nvSpPr>
      <dsp:spPr>
        <a:xfrm>
          <a:off x="2535835" y="1612663"/>
          <a:ext cx="2815028" cy="1126011"/>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ACTION</a:t>
          </a:r>
        </a:p>
      </dsp:txBody>
      <dsp:txXfrm>
        <a:off x="3098841" y="1612663"/>
        <a:ext cx="1689017" cy="1126011"/>
      </dsp:txXfrm>
    </dsp:sp>
    <dsp:sp modelId="{9B6E69F8-BC54-FD4D-BAD6-13750D0F2F47}">
      <dsp:nvSpPr>
        <dsp:cNvPr id="0" name=""/>
        <dsp:cNvSpPr/>
      </dsp:nvSpPr>
      <dsp:spPr>
        <a:xfrm>
          <a:off x="5069361" y="1612663"/>
          <a:ext cx="2815028" cy="1126011"/>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CHANGE</a:t>
          </a:r>
        </a:p>
      </dsp:txBody>
      <dsp:txXfrm>
        <a:off x="5632367" y="1612663"/>
        <a:ext cx="1689017" cy="11260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6C52-0BC5-414B-A0A7-64BF406A92B1}">
      <dsp:nvSpPr>
        <dsp:cNvPr id="0" name=""/>
        <dsp:cNvSpPr/>
      </dsp:nvSpPr>
      <dsp:spPr>
        <a:xfrm>
          <a:off x="2310" y="1612663"/>
          <a:ext cx="2815028" cy="112601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AWARENESS</a:t>
          </a:r>
        </a:p>
      </dsp:txBody>
      <dsp:txXfrm>
        <a:off x="565316" y="1612663"/>
        <a:ext cx="1689017" cy="1126011"/>
      </dsp:txXfrm>
    </dsp:sp>
    <dsp:sp modelId="{C2CA4490-2AC1-004A-A86B-9F74D22391A9}">
      <dsp:nvSpPr>
        <dsp:cNvPr id="0" name=""/>
        <dsp:cNvSpPr/>
      </dsp:nvSpPr>
      <dsp:spPr>
        <a:xfrm>
          <a:off x="2535835" y="1612663"/>
          <a:ext cx="2815028" cy="1126011"/>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ACTION</a:t>
          </a:r>
        </a:p>
      </dsp:txBody>
      <dsp:txXfrm>
        <a:off x="3098841" y="1612663"/>
        <a:ext cx="1689017" cy="1126011"/>
      </dsp:txXfrm>
    </dsp:sp>
    <dsp:sp modelId="{9B6E69F8-BC54-FD4D-BAD6-13750D0F2F47}">
      <dsp:nvSpPr>
        <dsp:cNvPr id="0" name=""/>
        <dsp:cNvSpPr/>
      </dsp:nvSpPr>
      <dsp:spPr>
        <a:xfrm>
          <a:off x="5069361" y="1612663"/>
          <a:ext cx="2815028" cy="1126011"/>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CHANGE</a:t>
          </a:r>
        </a:p>
      </dsp:txBody>
      <dsp:txXfrm>
        <a:off x="5632367" y="1612663"/>
        <a:ext cx="1689017" cy="112601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B6D13C8-74CC-B240-9C62-99E6C205C65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Georgia" panose="02040502050405020303" pitchFamily="18" charset="0"/>
              </a:defRPr>
            </a:lvl1pPr>
          </a:lstStyle>
          <a:p>
            <a:pPr>
              <a:defRPr/>
            </a:pPr>
            <a:endParaRPr lang="en-US" altLang="en-US" dirty="0"/>
          </a:p>
        </p:txBody>
      </p:sp>
      <p:sp>
        <p:nvSpPr>
          <p:cNvPr id="94211" name="Rectangle 3">
            <a:extLst>
              <a:ext uri="{FF2B5EF4-FFF2-40B4-BE49-F238E27FC236}">
                <a16:creationId xmlns:a16="http://schemas.microsoft.com/office/drawing/2014/main" id="{F2CB020F-D888-6F4E-80A0-536E62A2FA4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Georgia" panose="02040502050405020303" pitchFamily="18" charset="0"/>
              </a:defRPr>
            </a:lvl1pPr>
          </a:lstStyle>
          <a:p>
            <a:pPr>
              <a:defRPr/>
            </a:pPr>
            <a:endParaRPr lang="en-US" alt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a:extLst>
              <a:ext uri="{FF2B5EF4-FFF2-40B4-BE49-F238E27FC236}">
                <a16:creationId xmlns:a16="http://schemas.microsoft.com/office/drawing/2014/main" id="{D13DC693-B39B-7541-B8BF-CF6D44AB57B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94214" name="Rectangle 6">
            <a:extLst>
              <a:ext uri="{FF2B5EF4-FFF2-40B4-BE49-F238E27FC236}">
                <a16:creationId xmlns:a16="http://schemas.microsoft.com/office/drawing/2014/main" id="{137943A1-7B4B-F84F-B416-5B731556581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Georgia" panose="02040502050405020303" pitchFamily="18" charset="0"/>
              </a:defRPr>
            </a:lvl1pPr>
          </a:lstStyle>
          <a:p>
            <a:pPr>
              <a:defRPr/>
            </a:pPr>
            <a:endParaRPr lang="en-US" altLang="en-US" dirty="0"/>
          </a:p>
        </p:txBody>
      </p:sp>
      <p:sp>
        <p:nvSpPr>
          <p:cNvPr id="94215" name="Rectangle 7">
            <a:extLst>
              <a:ext uri="{FF2B5EF4-FFF2-40B4-BE49-F238E27FC236}">
                <a16:creationId xmlns:a16="http://schemas.microsoft.com/office/drawing/2014/main" id="{BFD33BA5-876E-A344-AB2F-D62B71C258A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eorgia" panose="02040502050405020303" pitchFamily="18" charset="0"/>
              </a:defRPr>
            </a:lvl1pPr>
          </a:lstStyle>
          <a:p>
            <a:pPr>
              <a:defRPr/>
            </a:pPr>
            <a:fld id="{3DE46AD7-BF86-4B1D-AD13-EB450F0BA03C}"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anose="02040502050405020303"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Georgia" panose="02040502050405020303"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Georgia" panose="02040502050405020303"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Georgia" panose="02040502050405020303"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Georgia" panose="02040502050405020303"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C54F9B4-2EA6-47B8-9538-316D3B09611F}" type="slidenum">
              <a:rPr lang="en-US" altLang="en-US" smtClean="0">
                <a:latin typeface="Georgia" panose="02040502050405020303" pitchFamily="18" charset="0"/>
              </a:rPr>
              <a:pPr/>
              <a:t>1</a:t>
            </a:fld>
            <a:endParaRPr lang="en-US" altLang="en-US" dirty="0">
              <a:latin typeface="Georgia" panose="02040502050405020303"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4FAF1D2-633C-4D69-9319-A42B9E8820D9}" type="slidenum">
              <a:rPr lang="en-US" altLang="en-US" smtClean="0">
                <a:latin typeface="Georgia" panose="02040502050405020303" pitchFamily="18" charset="0"/>
              </a:rPr>
              <a:pPr/>
              <a:t>10</a:t>
            </a:fld>
            <a:endParaRPr lang="en-US" altLang="en-US" dirty="0">
              <a:latin typeface="Georgia" panose="02040502050405020303"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11</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12</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359664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13</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268234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14</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116783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DE46AD7-BF86-4B1D-AD13-EB450F0BA03C}" type="slidenum">
              <a:rPr lang="en-US" altLang="en-US" smtClean="0"/>
              <a:pPr>
                <a:defRPr/>
              </a:pPr>
              <a:t>15</a:t>
            </a:fld>
            <a:endParaRPr lang="en-US" altLang="en-US" dirty="0"/>
          </a:p>
        </p:txBody>
      </p:sp>
    </p:spTree>
    <p:extLst>
      <p:ext uri="{BB962C8B-B14F-4D97-AF65-F5344CB8AC3E}">
        <p14:creationId xmlns:p14="http://schemas.microsoft.com/office/powerpoint/2010/main" val="394211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16</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138569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17</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161476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18</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4228093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529ACAA-CAA6-4CF5-AEBA-4A29921A13D5}" type="slidenum">
              <a:rPr lang="en-US" altLang="en-US" smtClean="0">
                <a:latin typeface="Georgia" panose="02040502050405020303" pitchFamily="18" charset="0"/>
              </a:rPr>
              <a:pPr/>
              <a:t>19</a:t>
            </a:fld>
            <a:endParaRPr lang="en-US" altLang="en-US" dirty="0">
              <a:latin typeface="Georgia" panose="02040502050405020303"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32308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a:latin typeface="Arial"/>
              <a:cs typeface="Arial"/>
            </a:endParaRPr>
          </a:p>
        </p:txBody>
      </p:sp>
      <p:sp>
        <p:nvSpPr>
          <p:cNvPr id="4" name="Slide Number Placeholder 3"/>
          <p:cNvSpPr>
            <a:spLocks noGrp="1"/>
          </p:cNvSpPr>
          <p:nvPr>
            <p:ph type="sldNum" sz="quarter" idx="5"/>
          </p:nvPr>
        </p:nvSpPr>
        <p:spPr/>
        <p:txBody>
          <a:bodyPr/>
          <a:lstStyle/>
          <a:p>
            <a:fld id="{BB8D6D1B-168B-434B-9C8B-4E28C0315DD8}" type="slidenum">
              <a:rPr lang="en-US" smtClean="0"/>
              <a:pPr/>
              <a:t>2</a:t>
            </a:fld>
            <a:endParaRPr lang="en-US" dirty="0"/>
          </a:p>
        </p:txBody>
      </p:sp>
    </p:spTree>
    <p:extLst>
      <p:ext uri="{BB962C8B-B14F-4D97-AF65-F5344CB8AC3E}">
        <p14:creationId xmlns:p14="http://schemas.microsoft.com/office/powerpoint/2010/main" val="3298950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23F2061-53F6-4EC9-BD95-B9E9B219CE44}" type="slidenum">
              <a:rPr lang="en-US" altLang="en-US" smtClean="0">
                <a:latin typeface="Georgia" panose="02040502050405020303" pitchFamily="18" charset="0"/>
              </a:rPr>
              <a:pPr/>
              <a:t>20</a:t>
            </a:fld>
            <a:endParaRPr lang="en-US" altLang="en-US" dirty="0">
              <a:latin typeface="Georgia" panose="02040502050405020303"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A079933-C849-45D5-BA2A-A16B127AE636}" type="slidenum">
              <a:rPr lang="en-US" altLang="en-US" smtClean="0">
                <a:latin typeface="Georgia" panose="02040502050405020303" pitchFamily="18" charset="0"/>
              </a:rPr>
              <a:pPr/>
              <a:t>21</a:t>
            </a:fld>
            <a:endParaRPr lang="en-US" altLang="en-US" dirty="0">
              <a:latin typeface="Georgia" panose="02040502050405020303"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a:noFill/>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AFDA6A0-4C24-49CE-9CE6-8207EC1F07F7}" type="slidenum">
              <a:rPr lang="en-US" altLang="en-US" smtClean="0">
                <a:latin typeface="Georgia" panose="02040502050405020303" pitchFamily="18" charset="0"/>
              </a:rPr>
              <a:pPr/>
              <a:t>22</a:t>
            </a:fld>
            <a:endParaRPr lang="en-US" altLang="en-US" dirty="0">
              <a:latin typeface="Georgia" panose="02040502050405020303"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6D1B-168B-434B-9C8B-4E28C0315DD8}" type="slidenum">
              <a:rPr lang="en-US" smtClean="0"/>
              <a:pPr/>
              <a:t>34</a:t>
            </a:fld>
            <a:endParaRPr lang="en-US" dirty="0"/>
          </a:p>
        </p:txBody>
      </p:sp>
    </p:spTree>
    <p:extLst>
      <p:ext uri="{BB962C8B-B14F-4D97-AF65-F5344CB8AC3E}">
        <p14:creationId xmlns:p14="http://schemas.microsoft.com/office/powerpoint/2010/main" val="288041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C54F9B4-2EA6-47B8-9538-316D3B09611F}" type="slidenum">
              <a:rPr lang="en-US" altLang="en-US" smtClean="0">
                <a:latin typeface="Georgia" panose="02040502050405020303" pitchFamily="18" charset="0"/>
              </a:rPr>
              <a:pPr/>
              <a:t>36</a:t>
            </a:fld>
            <a:endParaRPr lang="en-US" altLang="en-US" dirty="0">
              <a:latin typeface="Georgia" panose="02040502050405020303"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333678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a:cs typeface="Arial"/>
            </a:endParaRPr>
          </a:p>
        </p:txBody>
      </p:sp>
      <p:sp>
        <p:nvSpPr>
          <p:cNvPr id="4" name="Slide Number Placeholder 3"/>
          <p:cNvSpPr>
            <a:spLocks noGrp="1"/>
          </p:cNvSpPr>
          <p:nvPr>
            <p:ph type="sldNum" sz="quarter" idx="5"/>
          </p:nvPr>
        </p:nvSpPr>
        <p:spPr/>
        <p:txBody>
          <a:bodyPr/>
          <a:lstStyle/>
          <a:p>
            <a:fld id="{BB8D6D1B-168B-434B-9C8B-4E28C0315DD8}" type="slidenum">
              <a:rPr lang="en-US" smtClean="0"/>
              <a:pPr/>
              <a:t>3</a:t>
            </a:fld>
            <a:endParaRPr lang="en-US" dirty="0"/>
          </a:p>
        </p:txBody>
      </p:sp>
    </p:spTree>
    <p:extLst>
      <p:ext uri="{BB962C8B-B14F-4D97-AF65-F5344CB8AC3E}">
        <p14:creationId xmlns:p14="http://schemas.microsoft.com/office/powerpoint/2010/main" val="423469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6D1B-168B-434B-9C8B-4E28C0315DD8}" type="slidenum">
              <a:rPr lang="en-US" smtClean="0"/>
              <a:pPr/>
              <a:t>4</a:t>
            </a:fld>
            <a:endParaRPr lang="en-US" dirty="0"/>
          </a:p>
        </p:txBody>
      </p:sp>
    </p:spTree>
    <p:extLst>
      <p:ext uri="{BB962C8B-B14F-4D97-AF65-F5344CB8AC3E}">
        <p14:creationId xmlns:p14="http://schemas.microsoft.com/office/powerpoint/2010/main" val="246525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5</a:t>
            </a:fld>
            <a:endParaRPr lang="en-US" dirty="0"/>
          </a:p>
        </p:txBody>
      </p:sp>
    </p:spTree>
    <p:extLst>
      <p:ext uri="{BB962C8B-B14F-4D97-AF65-F5344CB8AC3E}">
        <p14:creationId xmlns:p14="http://schemas.microsoft.com/office/powerpoint/2010/main" val="87570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6</a:t>
            </a:fld>
            <a:endParaRPr lang="en-US" dirty="0"/>
          </a:p>
        </p:txBody>
      </p:sp>
    </p:spTree>
    <p:extLst>
      <p:ext uri="{BB962C8B-B14F-4D97-AF65-F5344CB8AC3E}">
        <p14:creationId xmlns:p14="http://schemas.microsoft.com/office/powerpoint/2010/main" val="184400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7</a:t>
            </a:fld>
            <a:endParaRPr lang="en-US" dirty="0"/>
          </a:p>
        </p:txBody>
      </p:sp>
    </p:spTree>
    <p:extLst>
      <p:ext uri="{BB962C8B-B14F-4D97-AF65-F5344CB8AC3E}">
        <p14:creationId xmlns:p14="http://schemas.microsoft.com/office/powerpoint/2010/main" val="51206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8</a:t>
            </a:fld>
            <a:endParaRPr lang="en-US" dirty="0"/>
          </a:p>
        </p:txBody>
      </p:sp>
    </p:spTree>
    <p:extLst>
      <p:ext uri="{BB962C8B-B14F-4D97-AF65-F5344CB8AC3E}">
        <p14:creationId xmlns:p14="http://schemas.microsoft.com/office/powerpoint/2010/main" val="425832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9</a:t>
            </a:fld>
            <a:endParaRPr lang="en-US" dirty="0"/>
          </a:p>
        </p:txBody>
      </p:sp>
    </p:spTree>
    <p:extLst>
      <p:ext uri="{BB962C8B-B14F-4D97-AF65-F5344CB8AC3E}">
        <p14:creationId xmlns:p14="http://schemas.microsoft.com/office/powerpoint/2010/main" val="159713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C90D176-8D46-456D-8B0A-B680E78CC87C}" type="slidenum">
              <a:rPr lang="en-US" altLang="en-US" smtClean="0"/>
              <a:pPr>
                <a:defRPr/>
              </a:pPr>
              <a:t>‹#›</a:t>
            </a:fld>
            <a:endParaRPr lang="en-US" altLang="en-US"/>
          </a:p>
        </p:txBody>
      </p:sp>
    </p:spTree>
    <p:extLst>
      <p:ext uri="{BB962C8B-B14F-4D97-AF65-F5344CB8AC3E}">
        <p14:creationId xmlns:p14="http://schemas.microsoft.com/office/powerpoint/2010/main" val="212073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630DABB-54B1-4E19-9A32-BB37A5338A91}" type="slidenum">
              <a:rPr lang="en-US" altLang="en-US" smtClean="0"/>
              <a:pPr>
                <a:defRPr/>
              </a:pPr>
              <a:t>‹#›</a:t>
            </a:fld>
            <a:endParaRPr lang="en-US" altLang="en-US"/>
          </a:p>
        </p:txBody>
      </p:sp>
    </p:spTree>
    <p:extLst>
      <p:ext uri="{BB962C8B-B14F-4D97-AF65-F5344CB8AC3E}">
        <p14:creationId xmlns:p14="http://schemas.microsoft.com/office/powerpoint/2010/main" val="254830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F0AC94-4A8E-4A79-BE7F-D2901BE85A19}" type="slidenum">
              <a:rPr lang="en-US" altLang="en-US" smtClean="0"/>
              <a:pPr>
                <a:defRPr/>
              </a:pPr>
              <a:t>‹#›</a:t>
            </a:fld>
            <a:endParaRPr lang="en-US" altLang="en-US"/>
          </a:p>
        </p:txBody>
      </p:sp>
    </p:spTree>
    <p:extLst>
      <p:ext uri="{BB962C8B-B14F-4D97-AF65-F5344CB8AC3E}">
        <p14:creationId xmlns:p14="http://schemas.microsoft.com/office/powerpoint/2010/main" val="132779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A1E88E1-B0EF-5343-AA97-1D9E256958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D19A8FE-82A4-394B-B4BF-DA859E8E6F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EF08ADA-2A3C-C94D-BB32-F34B485073EB}"/>
              </a:ext>
            </a:extLst>
          </p:cNvPr>
          <p:cNvSpPr>
            <a:spLocks noGrp="1" noChangeArrowheads="1"/>
          </p:cNvSpPr>
          <p:nvPr>
            <p:ph type="sldNum" sz="quarter" idx="12"/>
          </p:nvPr>
        </p:nvSpPr>
        <p:spPr>
          <a:ln/>
        </p:spPr>
        <p:txBody>
          <a:bodyPr/>
          <a:lstStyle>
            <a:lvl1pPr>
              <a:defRPr/>
            </a:lvl1pPr>
          </a:lstStyle>
          <a:p>
            <a:pPr>
              <a:defRPr/>
            </a:pPr>
            <a:fld id="{7221D8C5-7882-41A8-A12E-F4B13B627AA5}" type="slidenum">
              <a:rPr lang="en-US" altLang="en-US"/>
              <a:pPr>
                <a:defRPr/>
              </a:pPr>
              <a:t>‹#›</a:t>
            </a:fld>
            <a:endParaRPr lang="en-US" altLang="en-US"/>
          </a:p>
        </p:txBody>
      </p:sp>
    </p:spTree>
    <p:extLst>
      <p:ext uri="{BB962C8B-B14F-4D97-AF65-F5344CB8AC3E}">
        <p14:creationId xmlns:p14="http://schemas.microsoft.com/office/powerpoint/2010/main" val="281668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a:extLst>
              <a:ext uri="{FF2B5EF4-FFF2-40B4-BE49-F238E27FC236}">
                <a16:creationId xmlns:a16="http://schemas.microsoft.com/office/drawing/2014/main" id="{AA1E88E1-B0EF-5343-AA97-1D9E256958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19A8FE-82A4-394B-B4BF-DA859E8E6F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F08ADA-2A3C-C94D-BB32-F34B485073EB}"/>
              </a:ext>
            </a:extLst>
          </p:cNvPr>
          <p:cNvSpPr>
            <a:spLocks noGrp="1" noChangeArrowheads="1"/>
          </p:cNvSpPr>
          <p:nvPr>
            <p:ph type="sldNum" sz="quarter" idx="12"/>
          </p:nvPr>
        </p:nvSpPr>
        <p:spPr>
          <a:ln/>
        </p:spPr>
        <p:txBody>
          <a:bodyPr/>
          <a:lstStyle>
            <a:lvl1pPr>
              <a:defRPr/>
            </a:lvl1pPr>
          </a:lstStyle>
          <a:p>
            <a:pPr>
              <a:defRPr/>
            </a:pPr>
            <a:fld id="{99B14B72-62E4-48AC-BF95-C907462756E7}" type="slidenum">
              <a:rPr lang="en-US" altLang="en-US"/>
              <a:pPr>
                <a:defRPr/>
              </a:pPr>
              <a:t>‹#›</a:t>
            </a:fld>
            <a:endParaRPr lang="en-US" altLang="en-US"/>
          </a:p>
        </p:txBody>
      </p:sp>
    </p:spTree>
    <p:extLst>
      <p:ext uri="{BB962C8B-B14F-4D97-AF65-F5344CB8AC3E}">
        <p14:creationId xmlns:p14="http://schemas.microsoft.com/office/powerpoint/2010/main" val="138041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1D67BE9-8C8F-4F2C-AC5F-0D25B7A7BA15}" type="slidenum">
              <a:rPr lang="en-US" altLang="en-US" smtClean="0"/>
              <a:pPr>
                <a:defRPr/>
              </a:pPr>
              <a:t>‹#›</a:t>
            </a:fld>
            <a:endParaRPr lang="en-US" altLang="en-US"/>
          </a:p>
        </p:txBody>
      </p:sp>
    </p:spTree>
    <p:extLst>
      <p:ext uri="{BB962C8B-B14F-4D97-AF65-F5344CB8AC3E}">
        <p14:creationId xmlns:p14="http://schemas.microsoft.com/office/powerpoint/2010/main" val="341373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873ADC1-298D-4FFF-90B2-71E034FAB85F}" type="slidenum">
              <a:rPr lang="en-US" altLang="en-US" smtClean="0"/>
              <a:pPr>
                <a:defRPr/>
              </a:pPr>
              <a:t>‹#›</a:t>
            </a:fld>
            <a:endParaRPr lang="en-US" altLang="en-US"/>
          </a:p>
        </p:txBody>
      </p:sp>
    </p:spTree>
    <p:extLst>
      <p:ext uri="{BB962C8B-B14F-4D97-AF65-F5344CB8AC3E}">
        <p14:creationId xmlns:p14="http://schemas.microsoft.com/office/powerpoint/2010/main" val="275921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A9BD153-D9D4-4086-B149-EBD9DB155DE9}" type="slidenum">
              <a:rPr lang="en-US" altLang="en-US" smtClean="0"/>
              <a:pPr>
                <a:defRPr/>
              </a:pPr>
              <a:t>‹#›</a:t>
            </a:fld>
            <a:endParaRPr lang="en-US" altLang="en-US"/>
          </a:p>
        </p:txBody>
      </p:sp>
    </p:spTree>
    <p:extLst>
      <p:ext uri="{BB962C8B-B14F-4D97-AF65-F5344CB8AC3E}">
        <p14:creationId xmlns:p14="http://schemas.microsoft.com/office/powerpoint/2010/main" val="74873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C1BDB02-E74B-4EEB-B2F0-765B7DDA90D9}" type="slidenum">
              <a:rPr lang="en-US" altLang="en-US" smtClean="0"/>
              <a:pPr>
                <a:defRPr/>
              </a:pPr>
              <a:t>‹#›</a:t>
            </a:fld>
            <a:endParaRPr lang="en-US" altLang="en-US"/>
          </a:p>
        </p:txBody>
      </p:sp>
    </p:spTree>
    <p:extLst>
      <p:ext uri="{BB962C8B-B14F-4D97-AF65-F5344CB8AC3E}">
        <p14:creationId xmlns:p14="http://schemas.microsoft.com/office/powerpoint/2010/main" val="32301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554E1031-E3A1-4001-98CD-C847A7EA8E24}" type="slidenum">
              <a:rPr lang="en-US" altLang="en-US" smtClean="0"/>
              <a:pPr>
                <a:defRPr/>
              </a:pPr>
              <a:t>‹#›</a:t>
            </a:fld>
            <a:endParaRPr lang="en-US" altLang="en-US"/>
          </a:p>
        </p:txBody>
      </p:sp>
    </p:spTree>
    <p:extLst>
      <p:ext uri="{BB962C8B-B14F-4D97-AF65-F5344CB8AC3E}">
        <p14:creationId xmlns:p14="http://schemas.microsoft.com/office/powerpoint/2010/main" val="323678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82471442-80CA-4BA8-8AB3-566EC9EC0A8D}" type="slidenum">
              <a:rPr lang="en-US" altLang="en-US" smtClean="0"/>
              <a:pPr>
                <a:defRPr/>
              </a:pPr>
              <a:t>‹#›</a:t>
            </a:fld>
            <a:endParaRPr lang="en-US" altLang="en-US"/>
          </a:p>
        </p:txBody>
      </p:sp>
    </p:spTree>
    <p:extLst>
      <p:ext uri="{BB962C8B-B14F-4D97-AF65-F5344CB8AC3E}">
        <p14:creationId xmlns:p14="http://schemas.microsoft.com/office/powerpoint/2010/main" val="266866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24C4BAE-FA4C-4429-9960-B1E3BBE4AC0E}" type="slidenum">
              <a:rPr lang="en-US" altLang="en-US" smtClean="0"/>
              <a:pPr>
                <a:defRPr/>
              </a:pPr>
              <a:t>‹#›</a:t>
            </a:fld>
            <a:endParaRPr lang="en-US" altLang="en-US"/>
          </a:p>
        </p:txBody>
      </p:sp>
    </p:spTree>
    <p:extLst>
      <p:ext uri="{BB962C8B-B14F-4D97-AF65-F5344CB8AC3E}">
        <p14:creationId xmlns:p14="http://schemas.microsoft.com/office/powerpoint/2010/main" val="297814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1836F0E-8BE3-496A-B3FE-D2AB8D1D48D3}" type="slidenum">
              <a:rPr lang="en-US" altLang="en-US" smtClean="0"/>
              <a:pPr>
                <a:defRPr/>
              </a:pPr>
              <a:t>‹#›</a:t>
            </a:fld>
            <a:endParaRPr lang="en-US" altLang="en-US"/>
          </a:p>
        </p:txBody>
      </p:sp>
    </p:spTree>
    <p:extLst>
      <p:ext uri="{BB962C8B-B14F-4D97-AF65-F5344CB8AC3E}">
        <p14:creationId xmlns:p14="http://schemas.microsoft.com/office/powerpoint/2010/main" val="396258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Georgia" panose="02040502050405020303" pitchFamily="18" charset="0"/>
              </a:defRPr>
            </a:lvl1pPr>
          </a:lstStyle>
          <a:p>
            <a:pPr>
              <a:defRPr/>
            </a:pPr>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Georgia" panose="02040502050405020303" pitchFamily="18" charset="0"/>
              </a:defRPr>
            </a:lvl1pPr>
          </a:lstStyle>
          <a:p>
            <a:pPr>
              <a:defRPr/>
            </a:pPr>
            <a:endParaRPr lang="en-US"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pPr>
              <a:defRPr/>
            </a:pPr>
            <a:fld id="{ED2D8EA8-B7E2-4E92-8DA1-A8F12EEFBEA0}" type="slidenum">
              <a:rPr lang="en-US" altLang="en-US" smtClean="0"/>
              <a:pPr>
                <a:defRPr/>
              </a:pPr>
              <a:t>‹#›</a:t>
            </a:fld>
            <a:endParaRPr lang="en-US" altLang="en-US" dirty="0"/>
          </a:p>
        </p:txBody>
      </p:sp>
    </p:spTree>
    <p:extLst>
      <p:ext uri="{BB962C8B-B14F-4D97-AF65-F5344CB8AC3E}">
        <p14:creationId xmlns:p14="http://schemas.microsoft.com/office/powerpoint/2010/main" val="28759992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w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6.emf"/></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diagramData" Target="../diagrams/data3.xml"/><Relationship Id="rId21" Type="http://schemas.openxmlformats.org/officeDocument/2006/relationships/image" Target="../media/image41.svg"/><Relationship Id="rId7" Type="http://schemas.microsoft.com/office/2007/relationships/diagramDrawing" Target="../diagrams/drawing3.xml"/><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9.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1.svg"/><Relationship Id="rId5" Type="http://schemas.openxmlformats.org/officeDocument/2006/relationships/diagramQuickStyle" Target="../diagrams/quickStyle3.xml"/><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diagramLayout" Target="../diagrams/layout3.xml"/><Relationship Id="rId9" Type="http://schemas.openxmlformats.org/officeDocument/2006/relationships/image" Target="../media/image29.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1106557" y="2938462"/>
            <a:ext cx="6858000" cy="880864"/>
          </a:xfrm>
        </p:spPr>
        <p:txBody>
          <a:bodyPr>
            <a:normAutofit/>
          </a:bodyPr>
          <a:lstStyle/>
          <a:p>
            <a:pPr eaLnBrk="1" hangingPunct="1"/>
            <a:r>
              <a:rPr lang="en-US" altLang="en-US" sz="2800" dirty="0">
                <a:solidFill>
                  <a:srgbClr val="000000"/>
                </a:solidFill>
                <a:latin typeface="Georgia" panose="02040502050405020303" pitchFamily="18" charset="0"/>
              </a:rPr>
              <a:t>Session 3: </a:t>
            </a:r>
            <a:r>
              <a:rPr lang="en-US" altLang="en-US" sz="2800" dirty="0">
                <a:solidFill>
                  <a:srgbClr val="000000"/>
                </a:solidFill>
                <a:effectLst/>
                <a:latin typeface="Georgia" panose="02040502050405020303" pitchFamily="18" charset="0"/>
              </a:rPr>
              <a:t>Cognitive Behavioral Therapy (CBT) for Depression</a:t>
            </a:r>
          </a:p>
        </p:txBody>
      </p:sp>
      <p:sp>
        <p:nvSpPr>
          <p:cNvPr id="4" name="Rectangle 3"/>
          <p:cNvSpPr/>
          <p:nvPr/>
        </p:nvSpPr>
        <p:spPr>
          <a:xfrm>
            <a:off x="1070881" y="2230576"/>
            <a:ext cx="7002238" cy="707886"/>
          </a:xfrm>
          <a:prstGeom prst="rect">
            <a:avLst/>
          </a:prstGeom>
        </p:spPr>
        <p:txBody>
          <a:bodyPr wrap="none">
            <a:spAutoFit/>
          </a:bodyPr>
          <a:lstStyle/>
          <a:p>
            <a:r>
              <a:rPr lang="en-US" sz="4000" dirty="0">
                <a:solidFill>
                  <a:srgbClr val="000000"/>
                </a:solidFill>
                <a:latin typeface="Georgia" panose="02040502050405020303" pitchFamily="18" charset="0"/>
              </a:rPr>
              <a:t> Mental Health and Resilience</a:t>
            </a:r>
            <a:endParaRPr lang="en-US" sz="4000" dirty="0">
              <a:latin typeface="Georgia" panose="02040502050405020303" pitchFamily="18" charset="0"/>
            </a:endParaRPr>
          </a:p>
        </p:txBody>
      </p:sp>
      <p:sp>
        <p:nvSpPr>
          <p:cNvPr id="5" name="TextBox 4"/>
          <p:cNvSpPr txBox="1"/>
          <p:nvPr/>
        </p:nvSpPr>
        <p:spPr>
          <a:xfrm>
            <a:off x="1371600" y="1349712"/>
            <a:ext cx="6400800" cy="1015663"/>
          </a:xfrm>
          <a:prstGeom prst="rect">
            <a:avLst/>
          </a:prstGeom>
          <a:noFill/>
        </p:spPr>
        <p:txBody>
          <a:bodyPr wrap="square" rtlCol="0">
            <a:spAutoFit/>
          </a:bodyPr>
          <a:lstStyle/>
          <a:p>
            <a:pPr algn="ctr"/>
            <a:r>
              <a:rPr lang="en-US" sz="6000" dirty="0">
                <a:solidFill>
                  <a:srgbClr val="339933"/>
                </a:solidFill>
                <a:latin typeface="Avenir LT Std 45 Book" panose="020B0502020203020204" pitchFamily="34" charset="0"/>
              </a:rPr>
              <a:t>C-LEARN</a:t>
            </a:r>
          </a:p>
        </p:txBody>
      </p:sp>
      <p:pic>
        <p:nvPicPr>
          <p:cNvPr id="7" name="Picture 6"/>
          <p:cNvPicPr>
            <a:picLocks noChangeAspect="1"/>
          </p:cNvPicPr>
          <p:nvPr/>
        </p:nvPicPr>
        <p:blipFill>
          <a:blip r:embed="rId3"/>
          <a:stretch>
            <a:fillRect/>
          </a:stretch>
        </p:blipFill>
        <p:spPr>
          <a:xfrm>
            <a:off x="2686050" y="4383930"/>
            <a:ext cx="3771900" cy="9810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3" y="6070386"/>
            <a:ext cx="1563757" cy="787613"/>
          </a:xfrm>
          <a:prstGeom prst="rect">
            <a:avLst/>
          </a:prstGeom>
        </p:spPr>
      </p:pic>
      <p:pic>
        <p:nvPicPr>
          <p:cNvPr id="16388" name="Picture 4" descr="Image result for lsuhsc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38" t="26616" r="7470" b="25890"/>
          <a:stretch/>
        </p:blipFill>
        <p:spPr bwMode="auto">
          <a:xfrm>
            <a:off x="7149727" y="6194869"/>
            <a:ext cx="1846784" cy="538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3E4B125E-4D33-8946-83CC-E6A7D7AC78D8}"/>
              </a:ext>
            </a:extLst>
          </p:cNvPr>
          <p:cNvSpPr>
            <a:spLocks noGrp="1" noChangeArrowheads="1"/>
          </p:cNvSpPr>
          <p:nvPr>
            <p:ph idx="1"/>
          </p:nvPr>
        </p:nvSpPr>
        <p:spPr/>
        <p:txBody>
          <a:bodyPr>
            <a:normAutofit/>
          </a:bodyPr>
          <a:lstStyle/>
          <a:p>
            <a:pPr>
              <a:lnSpc>
                <a:spcPct val="100000"/>
              </a:lnSpc>
              <a:defRPr/>
            </a:pPr>
            <a:r>
              <a:rPr lang="en-US" altLang="en-US" sz="2800" dirty="0">
                <a:solidFill>
                  <a:schemeClr val="accent4">
                    <a:lumMod val="25000"/>
                  </a:schemeClr>
                </a:solidFill>
              </a:rPr>
              <a:t>CBT is the </a:t>
            </a:r>
            <a:r>
              <a:rPr lang="en-US" altLang="en-US" sz="2800" b="1" dirty="0">
                <a:solidFill>
                  <a:schemeClr val="accent6">
                    <a:lumMod val="75000"/>
                  </a:schemeClr>
                </a:solidFill>
              </a:rPr>
              <a:t>most researched </a:t>
            </a:r>
            <a:r>
              <a:rPr lang="en-US" altLang="en-US" sz="2800" dirty="0">
                <a:solidFill>
                  <a:schemeClr val="accent4">
                    <a:lumMod val="25000"/>
                  </a:schemeClr>
                </a:solidFill>
              </a:rPr>
              <a:t>form of psychotherapy </a:t>
            </a:r>
          </a:p>
          <a:p>
            <a:pPr lvl="1">
              <a:lnSpc>
                <a:spcPct val="100000"/>
              </a:lnSpc>
              <a:buFont typeface="Georgia" panose="02040502050405020303" pitchFamily="18" charset="0"/>
              <a:buChar char="−"/>
              <a:defRPr/>
            </a:pPr>
            <a:r>
              <a:rPr lang="en-US" altLang="en-US" sz="2400" dirty="0">
                <a:solidFill>
                  <a:schemeClr val="accent4">
                    <a:lumMod val="25000"/>
                  </a:schemeClr>
                </a:solidFill>
              </a:rPr>
              <a:t>325 published outcome studies</a:t>
            </a:r>
          </a:p>
          <a:p>
            <a:pPr lvl="1">
              <a:lnSpc>
                <a:spcPct val="100000"/>
              </a:lnSpc>
              <a:buFont typeface="Georgia" panose="02040502050405020303" pitchFamily="18" charset="0"/>
              <a:buChar char="−"/>
              <a:defRPr/>
            </a:pPr>
            <a:r>
              <a:rPr lang="en-US" altLang="en-US" sz="2400" dirty="0">
                <a:solidFill>
                  <a:schemeClr val="accent4">
                    <a:lumMod val="25000"/>
                  </a:schemeClr>
                </a:solidFill>
              </a:rPr>
              <a:t>Adapted for many disorders</a:t>
            </a:r>
          </a:p>
          <a:p>
            <a:pPr lvl="1">
              <a:lnSpc>
                <a:spcPct val="100000"/>
              </a:lnSpc>
              <a:buFont typeface="Georgia" panose="02040502050405020303" pitchFamily="18" charset="0"/>
              <a:buChar char="−"/>
              <a:defRPr/>
            </a:pPr>
            <a:r>
              <a:rPr lang="en-US" altLang="en-US" sz="2400" dirty="0">
                <a:solidFill>
                  <a:schemeClr val="accent4">
                    <a:lumMod val="25000"/>
                  </a:schemeClr>
                </a:solidFill>
              </a:rPr>
              <a:t>Generally structured and short-term</a:t>
            </a:r>
          </a:p>
          <a:p>
            <a:pPr>
              <a:lnSpc>
                <a:spcPct val="100000"/>
              </a:lnSpc>
              <a:defRPr/>
            </a:pPr>
            <a:r>
              <a:rPr lang="en-US" altLang="en-US" sz="2800" dirty="0">
                <a:solidFill>
                  <a:schemeClr val="accent4">
                    <a:lumMod val="25000"/>
                  </a:schemeClr>
                </a:solidFill>
              </a:rPr>
              <a:t>More difficult to learn than many psychotherapies (requires training and supervised case with feedback)</a:t>
            </a:r>
          </a:p>
          <a:p>
            <a:pPr>
              <a:lnSpc>
                <a:spcPct val="100000"/>
              </a:lnSpc>
              <a:buFontTx/>
              <a:buNone/>
              <a:defRPr/>
            </a:pPr>
            <a:endParaRPr lang="en-US" altLang="en-US" sz="2800" dirty="0"/>
          </a:p>
        </p:txBody>
      </p:sp>
      <p:sp>
        <p:nvSpPr>
          <p:cNvPr id="2" name="Rectangle 1"/>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4" name="Rectangle 2">
            <a:extLst>
              <a:ext uri="{FF2B5EF4-FFF2-40B4-BE49-F238E27FC236}">
                <a16:creationId xmlns:a16="http://schemas.microsoft.com/office/drawing/2014/main" id="{236D7DA5-8ED5-B446-9B12-69DC8C4C9702}"/>
              </a:ext>
            </a:extLst>
          </p:cNvPr>
          <p:cNvSpPr>
            <a:spLocks noGrp="1" noChangeArrowheads="1"/>
          </p:cNvSpPr>
          <p:nvPr>
            <p:ph type="title"/>
          </p:nvPr>
        </p:nvSpPr>
        <p:spPr>
          <a:xfrm>
            <a:off x="628650" y="266700"/>
            <a:ext cx="7886700" cy="838200"/>
          </a:xfrm>
          <a:solidFill>
            <a:schemeClr val="bg1"/>
          </a:solidFill>
        </p:spPr>
        <p:txBody>
          <a:bodyPr>
            <a:normAutofit fontScale="90000"/>
          </a:bodyPr>
          <a:lstStyle/>
          <a:p>
            <a:pPr algn="ctr">
              <a:lnSpc>
                <a:spcPts val="3000"/>
              </a:lnSpc>
              <a:defRPr/>
            </a:pPr>
            <a:r>
              <a:rPr lang="en-US" altLang="en-US" sz="4000" b="1" dirty="0">
                <a:solidFill>
                  <a:schemeClr val="accent4">
                    <a:lumMod val="25000"/>
                  </a:schemeClr>
                </a:solidFill>
              </a:rPr>
              <a:t>Overview of </a:t>
            </a:r>
            <a:br>
              <a:rPr lang="en-US" altLang="en-US" sz="4000" b="1" dirty="0">
                <a:solidFill>
                  <a:schemeClr val="accent4">
                    <a:lumMod val="25000"/>
                  </a:schemeClr>
                </a:solidFill>
              </a:rPr>
            </a:br>
            <a:r>
              <a:rPr lang="en-US" altLang="en-US" sz="4000" b="1" dirty="0">
                <a:solidFill>
                  <a:schemeClr val="accent4">
                    <a:lumMod val="25000"/>
                  </a:schemeClr>
                </a:solidFill>
              </a:rPr>
              <a:t>Cognitive Behavioral Therapy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algn="ctr" eaLnBrk="1" hangingPunct="1"/>
            <a:r>
              <a:rPr lang="en-US" altLang="en-US" sz="4000" b="1" dirty="0">
                <a:solidFill>
                  <a:srgbClr val="000000"/>
                </a:solidFill>
                <a:effectLst/>
              </a:rPr>
              <a:t>Symptoms of Depression</a:t>
            </a:r>
          </a:p>
        </p:txBody>
      </p:sp>
      <p:graphicFrame>
        <p:nvGraphicFramePr>
          <p:cNvPr id="5" name="Content Placeholder 4">
            <a:extLst>
              <a:ext uri="{FF2B5EF4-FFF2-40B4-BE49-F238E27FC236}">
                <a16:creationId xmlns:a16="http://schemas.microsoft.com/office/drawing/2014/main" id="{E72FBBCB-FD74-F74D-A0CB-AEA1A97ECFF9}"/>
              </a:ext>
            </a:extLst>
          </p:cNvPr>
          <p:cNvGraphicFramePr>
            <a:graphicFrameLocks noGrp="1"/>
          </p:cNvGraphicFramePr>
          <p:nvPr>
            <p:ph idx="1"/>
            <p:extLst>
              <p:ext uri="{D42A27DB-BD31-4B8C-83A1-F6EECF244321}">
                <p14:modId xmlns:p14="http://schemas.microsoft.com/office/powerpoint/2010/main" val="2411429779"/>
              </p:ext>
            </p:extLst>
          </p:nvPr>
        </p:nvGraphicFramePr>
        <p:xfrm>
          <a:off x="628650" y="13716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A95E905-29F4-FF46-BA48-0E7E9E3F6DD4}"/>
              </a:ext>
            </a:extLst>
          </p:cNvPr>
          <p:cNvSpPr txBox="1"/>
          <p:nvPr/>
        </p:nvSpPr>
        <p:spPr>
          <a:xfrm>
            <a:off x="2968619" y="5169326"/>
            <a:ext cx="3222229" cy="1384995"/>
          </a:xfrm>
          <a:prstGeom prst="rect">
            <a:avLst/>
          </a:prstGeom>
          <a:noFill/>
        </p:spPr>
        <p:txBody>
          <a:bodyPr wrap="none" rtlCol="0">
            <a:spAutoFit/>
          </a:bodyPr>
          <a:lstStyle/>
          <a:p>
            <a:pPr algn="ctr"/>
            <a:r>
              <a:rPr lang="en-US" sz="2800" b="1" dirty="0"/>
              <a:t>Significant or Severe</a:t>
            </a:r>
            <a:br>
              <a:rPr lang="en-US" sz="2800" b="1" dirty="0"/>
            </a:br>
            <a:r>
              <a:rPr lang="en-US" sz="2800" b="1" dirty="0"/>
              <a:t>Change in Function </a:t>
            </a:r>
          </a:p>
          <a:p>
            <a:pPr algn="ctr"/>
            <a:r>
              <a:rPr lang="en-US" sz="2800" b="1" dirty="0"/>
              <a:t>Or Behavior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algn="ctr" eaLnBrk="1" hangingPunct="1"/>
            <a:r>
              <a:rPr lang="en-US" altLang="en-US" sz="4000" b="1" dirty="0">
                <a:solidFill>
                  <a:srgbClr val="000000"/>
                </a:solidFill>
              </a:rPr>
              <a:t>Main Ideas of CBT</a:t>
            </a:r>
            <a:endParaRPr lang="en-US" altLang="en-US" sz="4000" b="1" dirty="0">
              <a:solidFill>
                <a:srgbClr val="000000"/>
              </a:solidFill>
              <a:effectLst/>
            </a:endParaRPr>
          </a:p>
        </p:txBody>
      </p:sp>
      <p:graphicFrame>
        <p:nvGraphicFramePr>
          <p:cNvPr id="5" name="Content Placeholder 4">
            <a:extLst>
              <a:ext uri="{FF2B5EF4-FFF2-40B4-BE49-F238E27FC236}">
                <a16:creationId xmlns:a16="http://schemas.microsoft.com/office/drawing/2014/main" id="{E72FBBCB-FD74-F74D-A0CB-AEA1A97ECFF9}"/>
              </a:ext>
            </a:extLst>
          </p:cNvPr>
          <p:cNvGraphicFramePr>
            <a:graphicFrameLocks noGrp="1"/>
          </p:cNvGraphicFramePr>
          <p:nvPr>
            <p:ph idx="1"/>
            <p:extLst>
              <p:ext uri="{D42A27DB-BD31-4B8C-83A1-F6EECF244321}">
                <p14:modId xmlns:p14="http://schemas.microsoft.com/office/powerpoint/2010/main" val="803223362"/>
              </p:ext>
            </p:extLst>
          </p:nvPr>
        </p:nvGraphicFramePr>
        <p:xfrm>
          <a:off x="628650" y="13716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A95E905-29F4-FF46-BA48-0E7E9E3F6DD4}"/>
              </a:ext>
            </a:extLst>
          </p:cNvPr>
          <p:cNvSpPr txBox="1"/>
          <p:nvPr/>
        </p:nvSpPr>
        <p:spPr>
          <a:xfrm>
            <a:off x="2655908" y="5169326"/>
            <a:ext cx="3847656" cy="1384995"/>
          </a:xfrm>
          <a:prstGeom prst="rect">
            <a:avLst/>
          </a:prstGeom>
          <a:noFill/>
        </p:spPr>
        <p:txBody>
          <a:bodyPr wrap="none" rtlCol="0">
            <a:spAutoFit/>
          </a:bodyPr>
          <a:lstStyle/>
          <a:p>
            <a:pPr algn="ctr"/>
            <a:r>
              <a:rPr lang="en-US" sz="2800" b="1" dirty="0"/>
              <a:t>Significant Improvement</a:t>
            </a:r>
          </a:p>
          <a:p>
            <a:pPr algn="ctr"/>
            <a:r>
              <a:rPr lang="en-US" sz="2800" b="1" dirty="0"/>
              <a:t>In &amp; Recovery From</a:t>
            </a:r>
          </a:p>
          <a:p>
            <a:pPr algn="ctr"/>
            <a:r>
              <a:rPr lang="en-US" sz="2800" b="1" dirty="0"/>
              <a:t>Depression</a:t>
            </a:r>
          </a:p>
        </p:txBody>
      </p:sp>
    </p:spTree>
    <p:extLst>
      <p:ext uri="{BB962C8B-B14F-4D97-AF65-F5344CB8AC3E}">
        <p14:creationId xmlns:p14="http://schemas.microsoft.com/office/powerpoint/2010/main" val="264446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algn="ctr" eaLnBrk="1" hangingPunct="1"/>
            <a:r>
              <a:rPr lang="en-US" altLang="en-US" sz="4000" b="1" dirty="0">
                <a:solidFill>
                  <a:srgbClr val="000000"/>
                </a:solidFill>
              </a:rPr>
              <a:t>Main Ideas of CBT</a:t>
            </a:r>
            <a:endParaRPr lang="en-US" altLang="en-US" sz="4000" b="1" dirty="0">
              <a:solidFill>
                <a:srgbClr val="000000"/>
              </a:solidFill>
              <a:effectLst/>
            </a:endParaRPr>
          </a:p>
        </p:txBody>
      </p:sp>
      <p:graphicFrame>
        <p:nvGraphicFramePr>
          <p:cNvPr id="8" name="Content Placeholder 7">
            <a:extLst>
              <a:ext uri="{FF2B5EF4-FFF2-40B4-BE49-F238E27FC236}">
                <a16:creationId xmlns:a16="http://schemas.microsoft.com/office/drawing/2014/main" id="{28EFF26C-7CF0-F349-A337-BB7CEC4C253E}"/>
              </a:ext>
            </a:extLst>
          </p:cNvPr>
          <p:cNvGraphicFramePr>
            <a:graphicFrameLocks noGrp="1"/>
          </p:cNvGraphicFramePr>
          <p:nvPr>
            <p:ph idx="1"/>
            <p:extLst>
              <p:ext uri="{D42A27DB-BD31-4B8C-83A1-F6EECF244321}">
                <p14:modId xmlns:p14="http://schemas.microsoft.com/office/powerpoint/2010/main" val="367163855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44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628650" y="1066800"/>
          <a:ext cx="78867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eaLnBrk="1" hangingPunct="1"/>
            <a:r>
              <a:rPr lang="en-US" altLang="en-US" sz="4000" b="1" dirty="0">
                <a:solidFill>
                  <a:srgbClr val="000000"/>
                </a:solidFill>
                <a:effectLst/>
              </a:rPr>
              <a:t>Main Ideas of CBT</a:t>
            </a:r>
          </a:p>
        </p:txBody>
      </p:sp>
    </p:spTree>
    <p:extLst>
      <p:ext uri="{BB962C8B-B14F-4D97-AF65-F5344CB8AC3E}">
        <p14:creationId xmlns:p14="http://schemas.microsoft.com/office/powerpoint/2010/main" val="73386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AAF7D-4E2D-7945-911D-CC543A40BDC6}"/>
              </a:ext>
            </a:extLst>
          </p:cNvPr>
          <p:cNvSpPr/>
          <p:nvPr/>
        </p:nvSpPr>
        <p:spPr>
          <a:xfrm>
            <a:off x="228600" y="580652"/>
            <a:ext cx="8686800" cy="1077218"/>
          </a:xfrm>
          <a:prstGeom prst="rect">
            <a:avLst/>
          </a:prstGeom>
        </p:spPr>
        <p:txBody>
          <a:bodyPr>
            <a:spAutoFit/>
          </a:bodyPr>
          <a:lstStyle/>
          <a:p>
            <a:pPr algn="ctr" eaLnBrk="1" hangingPunct="1">
              <a:spcBef>
                <a:spcPts val="600"/>
              </a:spcBef>
              <a:spcAft>
                <a:spcPts val="0"/>
              </a:spcAft>
              <a:defRPr/>
            </a:pPr>
            <a:r>
              <a:rPr lang="en-US" sz="3200" b="1" dirty="0">
                <a:solidFill>
                  <a:srgbClr val="000000"/>
                </a:solidFill>
                <a:latin typeface="Georgia" panose="02040502050405020303" pitchFamily="18" charset="0"/>
                <a:ea typeface="Times New Roman" panose="02020603050405020304" pitchFamily="18" charset="0"/>
              </a:rPr>
              <a:t>The power of thoughts is in how they make you </a:t>
            </a:r>
            <a:r>
              <a:rPr lang="en-US" sz="3200" b="1" dirty="0">
                <a:solidFill>
                  <a:schemeClr val="accent6">
                    <a:lumMod val="75000"/>
                  </a:schemeClr>
                </a:solidFill>
                <a:latin typeface="Georgia" panose="02040502050405020303" pitchFamily="18" charset="0"/>
                <a:ea typeface="Times New Roman" panose="02020603050405020304" pitchFamily="18" charset="0"/>
              </a:rPr>
              <a:t>feel</a:t>
            </a:r>
            <a:r>
              <a:rPr lang="en-US" sz="3200" b="1" dirty="0">
                <a:solidFill>
                  <a:srgbClr val="000000"/>
                </a:solidFill>
                <a:latin typeface="Georgia" panose="02040502050405020303" pitchFamily="18" charset="0"/>
                <a:ea typeface="Times New Roman" panose="02020603050405020304" pitchFamily="18" charset="0"/>
              </a:rPr>
              <a:t> and </a:t>
            </a:r>
            <a:r>
              <a:rPr lang="en-US" sz="3200" b="1" dirty="0">
                <a:solidFill>
                  <a:schemeClr val="accent6">
                    <a:lumMod val="75000"/>
                  </a:schemeClr>
                </a:solidFill>
                <a:latin typeface="Georgia" panose="02040502050405020303" pitchFamily="18" charset="0"/>
                <a:ea typeface="Times New Roman" panose="02020603050405020304" pitchFamily="18" charset="0"/>
              </a:rPr>
              <a:t>act</a:t>
            </a:r>
            <a:r>
              <a:rPr lang="en-US" sz="3200" b="1" dirty="0">
                <a:solidFill>
                  <a:srgbClr val="000000"/>
                </a:solidFill>
                <a:latin typeface="Georgia" panose="02040502050405020303" pitchFamily="18" charset="0"/>
                <a:ea typeface="Times New Roman" panose="02020603050405020304" pitchFamily="18" charset="0"/>
              </a:rPr>
              <a:t>.</a:t>
            </a:r>
            <a:endParaRPr lang="en-US" sz="3200" dirty="0">
              <a:solidFill>
                <a:srgbClr val="000000"/>
              </a:solidFill>
              <a:latin typeface="Georgia" panose="02040502050405020303" pitchFamily="18" charset="0"/>
              <a:ea typeface="Times New Roman" panose="02020603050405020304" pitchFamily="18" charset="0"/>
            </a:endParaRPr>
          </a:p>
        </p:txBody>
      </p:sp>
      <p:sp>
        <p:nvSpPr>
          <p:cNvPr id="4" name="Text Box 81">
            <a:extLst>
              <a:ext uri="{FF2B5EF4-FFF2-40B4-BE49-F238E27FC236}">
                <a16:creationId xmlns:a16="http://schemas.microsoft.com/office/drawing/2014/main" id="{057D73A3-B9FD-1C48-8738-AF4E07333620}"/>
              </a:ext>
            </a:extLst>
          </p:cNvPr>
          <p:cNvSpPr txBox="1">
            <a:spLocks noChangeArrowheads="1"/>
          </p:cNvSpPr>
          <p:nvPr/>
        </p:nvSpPr>
        <p:spPr bwMode="auto">
          <a:xfrm>
            <a:off x="2803525" y="5070475"/>
            <a:ext cx="3543300" cy="523220"/>
          </a:xfrm>
          <a:prstGeom prst="rect">
            <a:avLst/>
          </a:prstGeom>
          <a:noFill/>
          <a:ln w="9525">
            <a:solidFill>
              <a:srgbClr val="000000"/>
            </a:solidFill>
            <a:miter lim="800000"/>
            <a:headEnd/>
            <a:tailEnd/>
          </a:ln>
        </p:spPr>
        <p:txBody>
          <a:bodyPr>
            <a:spAutoFit/>
          </a:bodyPr>
          <a:lstStyle/>
          <a:p>
            <a:pPr algn="ctr" eaLnBrk="1" hangingPunct="1">
              <a:spcBef>
                <a:spcPts val="200"/>
              </a:spcBef>
              <a:spcAft>
                <a:spcPts val="1000"/>
              </a:spcAft>
              <a:defRPr/>
            </a:pPr>
            <a:r>
              <a:rPr lang="en-US" altLang="en-US" sz="1400" dirty="0">
                <a:solidFill>
                  <a:srgbClr val="000000"/>
                </a:solidFill>
                <a:latin typeface="Georgia" panose="02040502050405020303" pitchFamily="18" charset="0"/>
              </a:rPr>
              <a:t>You can CHOOSE the manner in which you think.</a:t>
            </a:r>
          </a:p>
        </p:txBody>
      </p:sp>
      <p:pic>
        <p:nvPicPr>
          <p:cNvPr id="13394" name="Picture 8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0" y="4289425"/>
            <a:ext cx="194468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5" name="Picture 83"/>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276725"/>
            <a:ext cx="8667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371725"/>
            <a:ext cx="2101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84"/>
          <p:cNvSpPr>
            <a:spLocks noChangeShapeType="1"/>
          </p:cNvSpPr>
          <p:nvPr/>
        </p:nvSpPr>
        <p:spPr bwMode="auto">
          <a:xfrm flipH="1">
            <a:off x="1776413" y="3617913"/>
            <a:ext cx="774700" cy="5159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Georgia" panose="02040502050405020303" pitchFamily="18" charset="0"/>
            </a:endParaRPr>
          </a:p>
        </p:txBody>
      </p:sp>
      <p:sp>
        <p:nvSpPr>
          <p:cNvPr id="10" name="Line 85"/>
          <p:cNvSpPr>
            <a:spLocks noChangeShapeType="1"/>
          </p:cNvSpPr>
          <p:nvPr/>
        </p:nvSpPr>
        <p:spPr bwMode="auto">
          <a:xfrm>
            <a:off x="6524625" y="3554413"/>
            <a:ext cx="774700" cy="6429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Georgia" panose="02040502050405020303" pitchFamily="18" charset="0"/>
            </a:endParaRPr>
          </a:p>
        </p:txBody>
      </p:sp>
      <p:sp>
        <p:nvSpPr>
          <p:cNvPr id="11" name="Freeform 86"/>
          <p:cNvSpPr>
            <a:spLocks/>
          </p:cNvSpPr>
          <p:nvPr/>
        </p:nvSpPr>
        <p:spPr bwMode="auto">
          <a:xfrm>
            <a:off x="2617788" y="1990725"/>
            <a:ext cx="3908425" cy="2667000"/>
          </a:xfrm>
          <a:custGeom>
            <a:avLst/>
            <a:gdLst>
              <a:gd name="T0" fmla="*/ 2147483646 w 2871"/>
              <a:gd name="T1" fmla="*/ 2147483646 h 1699"/>
              <a:gd name="T2" fmla="*/ 2147483646 w 2871"/>
              <a:gd name="T3" fmla="*/ 2147483646 h 1699"/>
              <a:gd name="T4" fmla="*/ 2147483646 w 2871"/>
              <a:gd name="T5" fmla="*/ 2147483646 h 1699"/>
              <a:gd name="T6" fmla="*/ 2147483646 w 2871"/>
              <a:gd name="T7" fmla="*/ 0 h 1699"/>
              <a:gd name="T8" fmla="*/ 2147483646 w 2871"/>
              <a:gd name="T9" fmla="*/ 2147483646 h 1699"/>
              <a:gd name="T10" fmla="*/ 2147483646 w 2871"/>
              <a:gd name="T11" fmla="*/ 2147483646 h 1699"/>
              <a:gd name="T12" fmla="*/ 2147483646 w 2871"/>
              <a:gd name="T13" fmla="*/ 2147483646 h 1699"/>
              <a:gd name="T14" fmla="*/ 2147483646 w 2871"/>
              <a:gd name="T15" fmla="*/ 2147483646 h 1699"/>
              <a:gd name="T16" fmla="*/ 2147483646 w 2871"/>
              <a:gd name="T17" fmla="*/ 2147483646 h 1699"/>
              <a:gd name="T18" fmla="*/ 2147483646 w 2871"/>
              <a:gd name="T19" fmla="*/ 2147483646 h 1699"/>
              <a:gd name="T20" fmla="*/ 2147483646 w 2871"/>
              <a:gd name="T21" fmla="*/ 2147483646 h 1699"/>
              <a:gd name="T22" fmla="*/ 2147483646 w 2871"/>
              <a:gd name="T23" fmla="*/ 2147483646 h 1699"/>
              <a:gd name="T24" fmla="*/ 2147483646 w 2871"/>
              <a:gd name="T25" fmla="*/ 2147483646 h 1699"/>
              <a:gd name="T26" fmla="*/ 2147483646 w 2871"/>
              <a:gd name="T27" fmla="*/ 2147483646 h 1699"/>
              <a:gd name="T28" fmla="*/ 2147483646 w 2871"/>
              <a:gd name="T29" fmla="*/ 2147483646 h 1699"/>
              <a:gd name="T30" fmla="*/ 0 w 2871"/>
              <a:gd name="T31" fmla="*/ 2147483646 h 1699"/>
              <a:gd name="T32" fmla="*/ 2147483646 w 2871"/>
              <a:gd name="T33" fmla="*/ 2147483646 h 1699"/>
              <a:gd name="T34" fmla="*/ 2147483646 w 2871"/>
              <a:gd name="T35" fmla="*/ 2147483646 h 1699"/>
              <a:gd name="T36" fmla="*/ 2147483646 w 2871"/>
              <a:gd name="T37" fmla="*/ 2147483646 h 1699"/>
              <a:gd name="T38" fmla="*/ 2147483646 w 2871"/>
              <a:gd name="T39" fmla="*/ 2147483646 h 1699"/>
              <a:gd name="T40" fmla="*/ 2147483646 w 2871"/>
              <a:gd name="T41" fmla="*/ 2147483646 h 1699"/>
              <a:gd name="T42" fmla="*/ 2147483646 w 2871"/>
              <a:gd name="T43" fmla="*/ 2147483646 h 1699"/>
              <a:gd name="T44" fmla="*/ 2147483646 w 2871"/>
              <a:gd name="T45" fmla="*/ 2147483646 h 1699"/>
              <a:gd name="T46" fmla="*/ 2147483646 w 2871"/>
              <a:gd name="T47" fmla="*/ 2147483646 h 1699"/>
              <a:gd name="T48" fmla="*/ 2147483646 w 2871"/>
              <a:gd name="T49" fmla="*/ 2147483646 h 1699"/>
              <a:gd name="T50" fmla="*/ 2147483646 w 2871"/>
              <a:gd name="T51" fmla="*/ 2147483646 h 1699"/>
              <a:gd name="T52" fmla="*/ 2147483646 w 2871"/>
              <a:gd name="T53" fmla="*/ 2147483646 h 1699"/>
              <a:gd name="T54" fmla="*/ 2147483646 w 2871"/>
              <a:gd name="T55" fmla="*/ 2147483646 h 1699"/>
              <a:gd name="T56" fmla="*/ 2147483646 w 2871"/>
              <a:gd name="T57" fmla="*/ 2147483646 h 1699"/>
              <a:gd name="T58" fmla="*/ 2147483646 w 2871"/>
              <a:gd name="T59" fmla="*/ 2147483646 h 1699"/>
              <a:gd name="T60" fmla="*/ 2147483646 w 2871"/>
              <a:gd name="T61" fmla="*/ 2147483646 h 1699"/>
              <a:gd name="T62" fmla="*/ 2147483646 w 2871"/>
              <a:gd name="T63" fmla="*/ 2147483646 h 1699"/>
              <a:gd name="T64" fmla="*/ 2147483646 w 2871"/>
              <a:gd name="T65" fmla="*/ 2147483646 h 1699"/>
              <a:gd name="T66" fmla="*/ 2147483646 w 2871"/>
              <a:gd name="T67" fmla="*/ 2147483646 h 1699"/>
              <a:gd name="T68" fmla="*/ 2147483646 w 2871"/>
              <a:gd name="T69" fmla="*/ 2147483646 h 1699"/>
              <a:gd name="T70" fmla="*/ 2147483646 w 2871"/>
              <a:gd name="T71" fmla="*/ 2147483646 h 1699"/>
              <a:gd name="T72" fmla="*/ 2147483646 w 2871"/>
              <a:gd name="T73" fmla="*/ 2147483646 h 1699"/>
              <a:gd name="T74" fmla="*/ 2147483646 w 2871"/>
              <a:gd name="T75" fmla="*/ 2147483646 h 1699"/>
              <a:gd name="T76" fmla="*/ 2147483646 w 2871"/>
              <a:gd name="T77" fmla="*/ 2147483646 h 1699"/>
              <a:gd name="T78" fmla="*/ 2147483646 w 2871"/>
              <a:gd name="T79" fmla="*/ 2147483646 h 1699"/>
              <a:gd name="T80" fmla="*/ 2147483646 w 2871"/>
              <a:gd name="T81" fmla="*/ 2147483646 h 1699"/>
              <a:gd name="T82" fmla="*/ 2147483646 w 2871"/>
              <a:gd name="T83" fmla="*/ 2147483646 h 1699"/>
              <a:gd name="T84" fmla="*/ 2147483646 w 2871"/>
              <a:gd name="T85" fmla="*/ 2147483646 h 1699"/>
              <a:gd name="T86" fmla="*/ 2147483646 w 2871"/>
              <a:gd name="T87" fmla="*/ 2147483646 h 1699"/>
              <a:gd name="T88" fmla="*/ 2147483646 w 2871"/>
              <a:gd name="T89" fmla="*/ 2147483646 h 1699"/>
              <a:gd name="T90" fmla="*/ 2147483646 w 2871"/>
              <a:gd name="T91" fmla="*/ 2147483646 h 1699"/>
              <a:gd name="T92" fmla="*/ 2147483646 w 2871"/>
              <a:gd name="T93" fmla="*/ 2147483646 h 1699"/>
              <a:gd name="T94" fmla="*/ 2147483646 w 2871"/>
              <a:gd name="T95" fmla="*/ 2147483646 h 1699"/>
              <a:gd name="T96" fmla="*/ 2147483646 w 2871"/>
              <a:gd name="T97" fmla="*/ 2147483646 h 1699"/>
              <a:gd name="T98" fmla="*/ 2147483646 w 2871"/>
              <a:gd name="T99" fmla="*/ 2147483646 h 1699"/>
              <a:gd name="T100" fmla="*/ 2147483646 w 2871"/>
              <a:gd name="T101" fmla="*/ 2147483646 h 1699"/>
              <a:gd name="T102" fmla="*/ 2147483646 w 2871"/>
              <a:gd name="T103" fmla="*/ 2147483646 h 1699"/>
              <a:gd name="T104" fmla="*/ 2147483646 w 2871"/>
              <a:gd name="T105" fmla="*/ 2147483646 h 1699"/>
              <a:gd name="T106" fmla="*/ 2147483646 w 2871"/>
              <a:gd name="T107" fmla="*/ 2147483646 h 1699"/>
              <a:gd name="T108" fmla="*/ 2147483646 w 2871"/>
              <a:gd name="T109" fmla="*/ 2147483646 h 1699"/>
              <a:gd name="T110" fmla="*/ 2147483646 w 2871"/>
              <a:gd name="T111" fmla="*/ 2147483646 h 1699"/>
              <a:gd name="T112" fmla="*/ 2147483646 w 2871"/>
              <a:gd name="T113" fmla="*/ 2147483646 h 1699"/>
              <a:gd name="T114" fmla="*/ 2147483646 w 2871"/>
              <a:gd name="T115" fmla="*/ 2147483646 h 1699"/>
              <a:gd name="T116" fmla="*/ 2147483646 w 2871"/>
              <a:gd name="T117" fmla="*/ 2147483646 h 1699"/>
              <a:gd name="T118" fmla="*/ 2147483646 w 2871"/>
              <a:gd name="T119" fmla="*/ 2147483646 h 16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1" h="1699">
                <a:moveTo>
                  <a:pt x="1346" y="111"/>
                </a:moveTo>
                <a:lnTo>
                  <a:pt x="1328" y="105"/>
                </a:lnTo>
                <a:lnTo>
                  <a:pt x="1310" y="96"/>
                </a:lnTo>
                <a:lnTo>
                  <a:pt x="1290" y="88"/>
                </a:lnTo>
                <a:lnTo>
                  <a:pt x="1272" y="78"/>
                </a:lnTo>
                <a:lnTo>
                  <a:pt x="1254" y="68"/>
                </a:lnTo>
                <a:lnTo>
                  <a:pt x="1234" y="60"/>
                </a:lnTo>
                <a:lnTo>
                  <a:pt x="1214" y="49"/>
                </a:lnTo>
                <a:lnTo>
                  <a:pt x="1194" y="39"/>
                </a:lnTo>
                <a:lnTo>
                  <a:pt x="1172" y="31"/>
                </a:lnTo>
                <a:lnTo>
                  <a:pt x="1150" y="23"/>
                </a:lnTo>
                <a:lnTo>
                  <a:pt x="1128" y="15"/>
                </a:lnTo>
                <a:lnTo>
                  <a:pt x="1106" y="8"/>
                </a:lnTo>
                <a:lnTo>
                  <a:pt x="1082" y="4"/>
                </a:lnTo>
                <a:lnTo>
                  <a:pt x="1056" y="2"/>
                </a:lnTo>
                <a:lnTo>
                  <a:pt x="1030" y="0"/>
                </a:lnTo>
                <a:lnTo>
                  <a:pt x="1002" y="2"/>
                </a:lnTo>
                <a:lnTo>
                  <a:pt x="974" y="4"/>
                </a:lnTo>
                <a:lnTo>
                  <a:pt x="944" y="6"/>
                </a:lnTo>
                <a:lnTo>
                  <a:pt x="914" y="8"/>
                </a:lnTo>
                <a:lnTo>
                  <a:pt x="884" y="10"/>
                </a:lnTo>
                <a:lnTo>
                  <a:pt x="855" y="15"/>
                </a:lnTo>
                <a:lnTo>
                  <a:pt x="823" y="17"/>
                </a:lnTo>
                <a:lnTo>
                  <a:pt x="793" y="21"/>
                </a:lnTo>
                <a:lnTo>
                  <a:pt x="763" y="27"/>
                </a:lnTo>
                <a:lnTo>
                  <a:pt x="735" y="31"/>
                </a:lnTo>
                <a:lnTo>
                  <a:pt x="707" y="37"/>
                </a:lnTo>
                <a:lnTo>
                  <a:pt x="679" y="45"/>
                </a:lnTo>
                <a:lnTo>
                  <a:pt x="653" y="53"/>
                </a:lnTo>
                <a:lnTo>
                  <a:pt x="629" y="64"/>
                </a:lnTo>
                <a:lnTo>
                  <a:pt x="605" y="74"/>
                </a:lnTo>
                <a:lnTo>
                  <a:pt x="585" y="86"/>
                </a:lnTo>
                <a:lnTo>
                  <a:pt x="565" y="101"/>
                </a:lnTo>
                <a:lnTo>
                  <a:pt x="527" y="127"/>
                </a:lnTo>
                <a:lnTo>
                  <a:pt x="489" y="148"/>
                </a:lnTo>
                <a:lnTo>
                  <a:pt x="453" y="168"/>
                </a:lnTo>
                <a:lnTo>
                  <a:pt x="421" y="189"/>
                </a:lnTo>
                <a:lnTo>
                  <a:pt x="395" y="209"/>
                </a:lnTo>
                <a:lnTo>
                  <a:pt x="379" y="236"/>
                </a:lnTo>
                <a:lnTo>
                  <a:pt x="375" y="268"/>
                </a:lnTo>
                <a:lnTo>
                  <a:pt x="383" y="307"/>
                </a:lnTo>
                <a:lnTo>
                  <a:pt x="397" y="352"/>
                </a:lnTo>
                <a:lnTo>
                  <a:pt x="411" y="395"/>
                </a:lnTo>
                <a:lnTo>
                  <a:pt x="419" y="434"/>
                </a:lnTo>
                <a:lnTo>
                  <a:pt x="423" y="471"/>
                </a:lnTo>
                <a:lnTo>
                  <a:pt x="423" y="502"/>
                </a:lnTo>
                <a:lnTo>
                  <a:pt x="417" y="528"/>
                </a:lnTo>
                <a:lnTo>
                  <a:pt x="405" y="547"/>
                </a:lnTo>
                <a:lnTo>
                  <a:pt x="385" y="559"/>
                </a:lnTo>
                <a:lnTo>
                  <a:pt x="359" y="565"/>
                </a:lnTo>
                <a:lnTo>
                  <a:pt x="331" y="567"/>
                </a:lnTo>
                <a:lnTo>
                  <a:pt x="299" y="569"/>
                </a:lnTo>
                <a:lnTo>
                  <a:pt x="267" y="571"/>
                </a:lnTo>
                <a:lnTo>
                  <a:pt x="234" y="577"/>
                </a:lnTo>
                <a:lnTo>
                  <a:pt x="198" y="586"/>
                </a:lnTo>
                <a:lnTo>
                  <a:pt x="162" y="602"/>
                </a:lnTo>
                <a:lnTo>
                  <a:pt x="126" y="626"/>
                </a:lnTo>
                <a:lnTo>
                  <a:pt x="92" y="653"/>
                </a:lnTo>
                <a:lnTo>
                  <a:pt x="62" y="680"/>
                </a:lnTo>
                <a:lnTo>
                  <a:pt x="38" y="704"/>
                </a:lnTo>
                <a:lnTo>
                  <a:pt x="20" y="731"/>
                </a:lnTo>
                <a:lnTo>
                  <a:pt x="6" y="762"/>
                </a:lnTo>
                <a:lnTo>
                  <a:pt x="0" y="794"/>
                </a:lnTo>
                <a:lnTo>
                  <a:pt x="0" y="833"/>
                </a:lnTo>
                <a:lnTo>
                  <a:pt x="8" y="878"/>
                </a:lnTo>
                <a:lnTo>
                  <a:pt x="16" y="925"/>
                </a:lnTo>
                <a:lnTo>
                  <a:pt x="18" y="966"/>
                </a:lnTo>
                <a:lnTo>
                  <a:pt x="18" y="1005"/>
                </a:lnTo>
                <a:lnTo>
                  <a:pt x="20" y="1040"/>
                </a:lnTo>
                <a:lnTo>
                  <a:pt x="26" y="1073"/>
                </a:lnTo>
                <a:lnTo>
                  <a:pt x="44" y="1103"/>
                </a:lnTo>
                <a:lnTo>
                  <a:pt x="76" y="1134"/>
                </a:lnTo>
                <a:lnTo>
                  <a:pt x="126" y="1163"/>
                </a:lnTo>
                <a:lnTo>
                  <a:pt x="186" y="1187"/>
                </a:lnTo>
                <a:lnTo>
                  <a:pt x="238" y="1200"/>
                </a:lnTo>
                <a:lnTo>
                  <a:pt x="281" y="1206"/>
                </a:lnTo>
                <a:lnTo>
                  <a:pt x="315" y="1208"/>
                </a:lnTo>
                <a:lnTo>
                  <a:pt x="339" y="1212"/>
                </a:lnTo>
                <a:lnTo>
                  <a:pt x="353" y="1220"/>
                </a:lnTo>
                <a:lnTo>
                  <a:pt x="355" y="1236"/>
                </a:lnTo>
                <a:lnTo>
                  <a:pt x="345" y="1265"/>
                </a:lnTo>
                <a:lnTo>
                  <a:pt x="329" y="1298"/>
                </a:lnTo>
                <a:lnTo>
                  <a:pt x="319" y="1324"/>
                </a:lnTo>
                <a:lnTo>
                  <a:pt x="315" y="1351"/>
                </a:lnTo>
                <a:lnTo>
                  <a:pt x="325" y="1380"/>
                </a:lnTo>
                <a:lnTo>
                  <a:pt x="349" y="1412"/>
                </a:lnTo>
                <a:lnTo>
                  <a:pt x="393" y="1455"/>
                </a:lnTo>
                <a:lnTo>
                  <a:pt x="459" y="1509"/>
                </a:lnTo>
                <a:lnTo>
                  <a:pt x="553" y="1578"/>
                </a:lnTo>
                <a:lnTo>
                  <a:pt x="605" y="1613"/>
                </a:lnTo>
                <a:lnTo>
                  <a:pt x="655" y="1642"/>
                </a:lnTo>
                <a:lnTo>
                  <a:pt x="701" y="1664"/>
                </a:lnTo>
                <a:lnTo>
                  <a:pt x="745" y="1680"/>
                </a:lnTo>
                <a:lnTo>
                  <a:pt x="785" y="1691"/>
                </a:lnTo>
                <a:lnTo>
                  <a:pt x="823" y="1697"/>
                </a:lnTo>
                <a:lnTo>
                  <a:pt x="857" y="1699"/>
                </a:lnTo>
                <a:lnTo>
                  <a:pt x="890" y="1697"/>
                </a:lnTo>
                <a:lnTo>
                  <a:pt x="920" y="1691"/>
                </a:lnTo>
                <a:lnTo>
                  <a:pt x="948" y="1682"/>
                </a:lnTo>
                <a:lnTo>
                  <a:pt x="974" y="1672"/>
                </a:lnTo>
                <a:lnTo>
                  <a:pt x="996" y="1660"/>
                </a:lnTo>
                <a:lnTo>
                  <a:pt x="1018" y="1646"/>
                </a:lnTo>
                <a:lnTo>
                  <a:pt x="1038" y="1631"/>
                </a:lnTo>
                <a:lnTo>
                  <a:pt x="1058" y="1615"/>
                </a:lnTo>
                <a:lnTo>
                  <a:pt x="1074" y="1601"/>
                </a:lnTo>
                <a:lnTo>
                  <a:pt x="1102" y="1572"/>
                </a:lnTo>
                <a:lnTo>
                  <a:pt x="1128" y="1545"/>
                </a:lnTo>
                <a:lnTo>
                  <a:pt x="1150" y="1521"/>
                </a:lnTo>
                <a:lnTo>
                  <a:pt x="1174" y="1502"/>
                </a:lnTo>
                <a:lnTo>
                  <a:pt x="1202" y="1488"/>
                </a:lnTo>
                <a:lnTo>
                  <a:pt x="1234" y="1484"/>
                </a:lnTo>
                <a:lnTo>
                  <a:pt x="1274" y="1490"/>
                </a:lnTo>
                <a:lnTo>
                  <a:pt x="1324" y="1509"/>
                </a:lnTo>
                <a:lnTo>
                  <a:pt x="1352" y="1521"/>
                </a:lnTo>
                <a:lnTo>
                  <a:pt x="1378" y="1535"/>
                </a:lnTo>
                <a:lnTo>
                  <a:pt x="1404" y="1552"/>
                </a:lnTo>
                <a:lnTo>
                  <a:pt x="1430" y="1568"/>
                </a:lnTo>
                <a:lnTo>
                  <a:pt x="1456" y="1584"/>
                </a:lnTo>
                <a:lnTo>
                  <a:pt x="1479" y="1599"/>
                </a:lnTo>
                <a:lnTo>
                  <a:pt x="1505" y="1615"/>
                </a:lnTo>
                <a:lnTo>
                  <a:pt x="1531" y="1631"/>
                </a:lnTo>
                <a:lnTo>
                  <a:pt x="1557" y="1646"/>
                </a:lnTo>
                <a:lnTo>
                  <a:pt x="1583" y="1658"/>
                </a:lnTo>
                <a:lnTo>
                  <a:pt x="1611" y="1668"/>
                </a:lnTo>
                <a:lnTo>
                  <a:pt x="1641" y="1678"/>
                </a:lnTo>
                <a:lnTo>
                  <a:pt x="1671" y="1685"/>
                </a:lnTo>
                <a:lnTo>
                  <a:pt x="1703" y="1689"/>
                </a:lnTo>
                <a:lnTo>
                  <a:pt x="1735" y="1689"/>
                </a:lnTo>
                <a:lnTo>
                  <a:pt x="1771" y="1687"/>
                </a:lnTo>
                <a:lnTo>
                  <a:pt x="1805" y="1680"/>
                </a:lnTo>
                <a:lnTo>
                  <a:pt x="1833" y="1672"/>
                </a:lnTo>
                <a:lnTo>
                  <a:pt x="1857" y="1662"/>
                </a:lnTo>
                <a:lnTo>
                  <a:pt x="1877" y="1650"/>
                </a:lnTo>
                <a:lnTo>
                  <a:pt x="1893" y="1637"/>
                </a:lnTo>
                <a:lnTo>
                  <a:pt x="1909" y="1623"/>
                </a:lnTo>
                <a:lnTo>
                  <a:pt x="1923" y="1609"/>
                </a:lnTo>
                <a:lnTo>
                  <a:pt x="1937" y="1594"/>
                </a:lnTo>
                <a:lnTo>
                  <a:pt x="1951" y="1582"/>
                </a:lnTo>
                <a:lnTo>
                  <a:pt x="1965" y="1570"/>
                </a:lnTo>
                <a:lnTo>
                  <a:pt x="1981" y="1560"/>
                </a:lnTo>
                <a:lnTo>
                  <a:pt x="1999" y="1554"/>
                </a:lnTo>
                <a:lnTo>
                  <a:pt x="2021" y="1549"/>
                </a:lnTo>
                <a:lnTo>
                  <a:pt x="2045" y="1549"/>
                </a:lnTo>
                <a:lnTo>
                  <a:pt x="2074" y="1552"/>
                </a:lnTo>
                <a:lnTo>
                  <a:pt x="2110" y="1560"/>
                </a:lnTo>
                <a:lnTo>
                  <a:pt x="2146" y="1570"/>
                </a:lnTo>
                <a:lnTo>
                  <a:pt x="2176" y="1582"/>
                </a:lnTo>
                <a:lnTo>
                  <a:pt x="2202" y="1594"/>
                </a:lnTo>
                <a:lnTo>
                  <a:pt x="2224" y="1609"/>
                </a:lnTo>
                <a:lnTo>
                  <a:pt x="2244" y="1621"/>
                </a:lnTo>
                <a:lnTo>
                  <a:pt x="2262" y="1633"/>
                </a:lnTo>
                <a:lnTo>
                  <a:pt x="2280" y="1646"/>
                </a:lnTo>
                <a:lnTo>
                  <a:pt x="2296" y="1654"/>
                </a:lnTo>
                <a:lnTo>
                  <a:pt x="2312" y="1664"/>
                </a:lnTo>
                <a:lnTo>
                  <a:pt x="2330" y="1670"/>
                </a:lnTo>
                <a:lnTo>
                  <a:pt x="2348" y="1672"/>
                </a:lnTo>
                <a:lnTo>
                  <a:pt x="2370" y="1674"/>
                </a:lnTo>
                <a:lnTo>
                  <a:pt x="2394" y="1670"/>
                </a:lnTo>
                <a:lnTo>
                  <a:pt x="2422" y="1664"/>
                </a:lnTo>
                <a:lnTo>
                  <a:pt x="2456" y="1654"/>
                </a:lnTo>
                <a:lnTo>
                  <a:pt x="2494" y="1640"/>
                </a:lnTo>
                <a:lnTo>
                  <a:pt x="2562" y="1609"/>
                </a:lnTo>
                <a:lnTo>
                  <a:pt x="2616" y="1576"/>
                </a:lnTo>
                <a:lnTo>
                  <a:pt x="2655" y="1543"/>
                </a:lnTo>
                <a:lnTo>
                  <a:pt x="2683" y="1504"/>
                </a:lnTo>
                <a:lnTo>
                  <a:pt x="2699" y="1459"/>
                </a:lnTo>
                <a:lnTo>
                  <a:pt x="2709" y="1404"/>
                </a:lnTo>
                <a:lnTo>
                  <a:pt x="2709" y="1341"/>
                </a:lnTo>
                <a:lnTo>
                  <a:pt x="2705" y="1265"/>
                </a:lnTo>
                <a:lnTo>
                  <a:pt x="2709" y="1175"/>
                </a:lnTo>
                <a:lnTo>
                  <a:pt x="2733" y="1081"/>
                </a:lnTo>
                <a:lnTo>
                  <a:pt x="2769" y="985"/>
                </a:lnTo>
                <a:lnTo>
                  <a:pt x="2807" y="888"/>
                </a:lnTo>
                <a:lnTo>
                  <a:pt x="2841" y="796"/>
                </a:lnTo>
                <a:lnTo>
                  <a:pt x="2865" y="710"/>
                </a:lnTo>
                <a:lnTo>
                  <a:pt x="2871" y="635"/>
                </a:lnTo>
                <a:lnTo>
                  <a:pt x="2851" y="571"/>
                </a:lnTo>
                <a:lnTo>
                  <a:pt x="2821" y="518"/>
                </a:lnTo>
                <a:lnTo>
                  <a:pt x="2799" y="475"/>
                </a:lnTo>
                <a:lnTo>
                  <a:pt x="2783" y="440"/>
                </a:lnTo>
                <a:lnTo>
                  <a:pt x="2767" y="412"/>
                </a:lnTo>
                <a:lnTo>
                  <a:pt x="2747" y="387"/>
                </a:lnTo>
                <a:lnTo>
                  <a:pt x="2721" y="365"/>
                </a:lnTo>
                <a:lnTo>
                  <a:pt x="2685" y="342"/>
                </a:lnTo>
                <a:lnTo>
                  <a:pt x="2634" y="319"/>
                </a:lnTo>
                <a:lnTo>
                  <a:pt x="2598" y="309"/>
                </a:lnTo>
                <a:lnTo>
                  <a:pt x="2564" y="303"/>
                </a:lnTo>
                <a:lnTo>
                  <a:pt x="2532" y="305"/>
                </a:lnTo>
                <a:lnTo>
                  <a:pt x="2502" y="309"/>
                </a:lnTo>
                <a:lnTo>
                  <a:pt x="2472" y="317"/>
                </a:lnTo>
                <a:lnTo>
                  <a:pt x="2446" y="330"/>
                </a:lnTo>
                <a:lnTo>
                  <a:pt x="2420" y="340"/>
                </a:lnTo>
                <a:lnTo>
                  <a:pt x="2398" y="352"/>
                </a:lnTo>
                <a:lnTo>
                  <a:pt x="2376" y="365"/>
                </a:lnTo>
                <a:lnTo>
                  <a:pt x="2356" y="373"/>
                </a:lnTo>
                <a:lnTo>
                  <a:pt x="2338" y="379"/>
                </a:lnTo>
                <a:lnTo>
                  <a:pt x="2320" y="383"/>
                </a:lnTo>
                <a:lnTo>
                  <a:pt x="2306" y="379"/>
                </a:lnTo>
                <a:lnTo>
                  <a:pt x="2294" y="371"/>
                </a:lnTo>
                <a:lnTo>
                  <a:pt x="2282" y="354"/>
                </a:lnTo>
                <a:lnTo>
                  <a:pt x="2274" y="330"/>
                </a:lnTo>
                <a:lnTo>
                  <a:pt x="2262" y="274"/>
                </a:lnTo>
                <a:lnTo>
                  <a:pt x="2258" y="221"/>
                </a:lnTo>
                <a:lnTo>
                  <a:pt x="2254" y="174"/>
                </a:lnTo>
                <a:lnTo>
                  <a:pt x="2246" y="133"/>
                </a:lnTo>
                <a:lnTo>
                  <a:pt x="2232" y="96"/>
                </a:lnTo>
                <a:lnTo>
                  <a:pt x="2204" y="68"/>
                </a:lnTo>
                <a:lnTo>
                  <a:pt x="2160" y="47"/>
                </a:lnTo>
                <a:lnTo>
                  <a:pt x="2092" y="35"/>
                </a:lnTo>
                <a:lnTo>
                  <a:pt x="2052" y="31"/>
                </a:lnTo>
                <a:lnTo>
                  <a:pt x="2017" y="27"/>
                </a:lnTo>
                <a:lnTo>
                  <a:pt x="1983" y="23"/>
                </a:lnTo>
                <a:lnTo>
                  <a:pt x="1951" y="21"/>
                </a:lnTo>
                <a:lnTo>
                  <a:pt x="1923" y="17"/>
                </a:lnTo>
                <a:lnTo>
                  <a:pt x="1895" y="15"/>
                </a:lnTo>
                <a:lnTo>
                  <a:pt x="1871" y="15"/>
                </a:lnTo>
                <a:lnTo>
                  <a:pt x="1849" y="15"/>
                </a:lnTo>
                <a:lnTo>
                  <a:pt x="1827" y="17"/>
                </a:lnTo>
                <a:lnTo>
                  <a:pt x="1809" y="21"/>
                </a:lnTo>
                <a:lnTo>
                  <a:pt x="1793" y="25"/>
                </a:lnTo>
                <a:lnTo>
                  <a:pt x="1779" y="31"/>
                </a:lnTo>
                <a:lnTo>
                  <a:pt x="1767" y="39"/>
                </a:lnTo>
                <a:lnTo>
                  <a:pt x="1757" y="49"/>
                </a:lnTo>
                <a:lnTo>
                  <a:pt x="1747" y="64"/>
                </a:lnTo>
                <a:lnTo>
                  <a:pt x="1741" y="78"/>
                </a:lnTo>
                <a:lnTo>
                  <a:pt x="1729" y="107"/>
                </a:lnTo>
                <a:lnTo>
                  <a:pt x="1719" y="131"/>
                </a:lnTo>
                <a:lnTo>
                  <a:pt x="1709" y="150"/>
                </a:lnTo>
                <a:lnTo>
                  <a:pt x="1697" y="162"/>
                </a:lnTo>
                <a:lnTo>
                  <a:pt x="1683" y="174"/>
                </a:lnTo>
                <a:lnTo>
                  <a:pt x="1661" y="182"/>
                </a:lnTo>
                <a:lnTo>
                  <a:pt x="1635" y="191"/>
                </a:lnTo>
                <a:lnTo>
                  <a:pt x="1599" y="199"/>
                </a:lnTo>
                <a:lnTo>
                  <a:pt x="1559" y="201"/>
                </a:lnTo>
                <a:lnTo>
                  <a:pt x="1515" y="195"/>
                </a:lnTo>
                <a:lnTo>
                  <a:pt x="1473" y="180"/>
                </a:lnTo>
                <a:lnTo>
                  <a:pt x="1434" y="164"/>
                </a:lnTo>
                <a:lnTo>
                  <a:pt x="1398" y="146"/>
                </a:lnTo>
                <a:lnTo>
                  <a:pt x="1372" y="127"/>
                </a:lnTo>
                <a:lnTo>
                  <a:pt x="1352" y="115"/>
                </a:lnTo>
                <a:lnTo>
                  <a:pt x="1346" y="111"/>
                </a:lnTo>
                <a:close/>
              </a:path>
            </a:pathLst>
          </a:custGeom>
          <a:noFill/>
          <a:ln w="952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en-US" dirty="0">
              <a:latin typeface="Georgia" panose="02040502050405020303" pitchFamily="18" charset="0"/>
            </a:endParaRPr>
          </a:p>
        </p:txBody>
      </p:sp>
      <p:sp>
        <p:nvSpPr>
          <p:cNvPr id="12" name="Rectangle 11"/>
          <p:cNvSpPr/>
          <p:nvPr/>
        </p:nvSpPr>
        <p:spPr>
          <a:xfrm>
            <a:off x="152400" y="228600"/>
            <a:ext cx="8839200" cy="64008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eaLnBrk="1" hangingPunct="1"/>
            <a:r>
              <a:rPr lang="en-US" altLang="en-US" sz="4000" b="1" dirty="0">
                <a:solidFill>
                  <a:srgbClr val="000000"/>
                </a:solidFill>
                <a:effectLst/>
              </a:rPr>
              <a:t>Main Ideas of CBT</a:t>
            </a:r>
          </a:p>
        </p:txBody>
      </p:sp>
      <p:graphicFrame>
        <p:nvGraphicFramePr>
          <p:cNvPr id="5" name="Content Placeholder 4">
            <a:extLst>
              <a:ext uri="{FF2B5EF4-FFF2-40B4-BE49-F238E27FC236}">
                <a16:creationId xmlns:a16="http://schemas.microsoft.com/office/drawing/2014/main" id="{0114BFD8-6CB0-7E4D-942A-3B07B289E0B1}"/>
              </a:ext>
            </a:extLst>
          </p:cNvPr>
          <p:cNvGraphicFramePr>
            <a:graphicFrameLocks noGrp="1"/>
          </p:cNvGraphicFramePr>
          <p:nvPr>
            <p:ph idx="1"/>
            <p:extLst>
              <p:ext uri="{D42A27DB-BD31-4B8C-83A1-F6EECF244321}">
                <p14:modId xmlns:p14="http://schemas.microsoft.com/office/powerpoint/2010/main" val="2316845549"/>
              </p:ext>
            </p:extLst>
          </p:nvPr>
        </p:nvGraphicFramePr>
        <p:xfrm>
          <a:off x="628650" y="14478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228DA7FC-E23A-4C42-B342-DA80C6EEA51F}"/>
              </a:ext>
            </a:extLst>
          </p:cNvPr>
          <p:cNvGrpSpPr/>
          <p:nvPr/>
        </p:nvGrpSpPr>
        <p:grpSpPr>
          <a:xfrm>
            <a:off x="1203882" y="4648200"/>
            <a:ext cx="6953894" cy="1200329"/>
            <a:chOff x="1203882" y="4648200"/>
            <a:chExt cx="6953894" cy="1200329"/>
          </a:xfrm>
        </p:grpSpPr>
        <p:sp>
          <p:nvSpPr>
            <p:cNvPr id="6" name="TextBox 5">
              <a:extLst>
                <a:ext uri="{FF2B5EF4-FFF2-40B4-BE49-F238E27FC236}">
                  <a16:creationId xmlns:a16="http://schemas.microsoft.com/office/drawing/2014/main" id="{9D4479A1-A69C-CC4B-9F19-EBCDCF6C335F}"/>
                </a:ext>
              </a:extLst>
            </p:cNvPr>
            <p:cNvSpPr txBox="1"/>
            <p:nvPr/>
          </p:nvSpPr>
          <p:spPr>
            <a:xfrm>
              <a:off x="1203882" y="4648200"/>
              <a:ext cx="1386918" cy="1200329"/>
            </a:xfrm>
            <a:prstGeom prst="rect">
              <a:avLst/>
            </a:prstGeom>
            <a:noFill/>
          </p:spPr>
          <p:txBody>
            <a:bodyPr wrap="none" rtlCol="0">
              <a:spAutoFit/>
            </a:bodyPr>
            <a:lstStyle/>
            <a:p>
              <a:r>
                <a:rPr lang="en-US" sz="2400" b="1" dirty="0"/>
                <a:t>Thoughts</a:t>
              </a:r>
            </a:p>
            <a:p>
              <a:r>
                <a:rPr lang="en-US" sz="2400" b="1" dirty="0"/>
                <a:t>Emotions</a:t>
              </a:r>
            </a:p>
            <a:p>
              <a:r>
                <a:rPr lang="en-US" sz="2400" b="1" dirty="0"/>
                <a:t>Actions</a:t>
              </a:r>
            </a:p>
          </p:txBody>
        </p:sp>
        <p:sp>
          <p:nvSpPr>
            <p:cNvPr id="8" name="TextBox 7">
              <a:extLst>
                <a:ext uri="{FF2B5EF4-FFF2-40B4-BE49-F238E27FC236}">
                  <a16:creationId xmlns:a16="http://schemas.microsoft.com/office/drawing/2014/main" id="{FC550B19-2618-5A42-B3D5-097D993897E0}"/>
                </a:ext>
              </a:extLst>
            </p:cNvPr>
            <p:cNvSpPr txBox="1"/>
            <p:nvPr/>
          </p:nvSpPr>
          <p:spPr>
            <a:xfrm>
              <a:off x="6233082" y="4667071"/>
              <a:ext cx="1924694" cy="830997"/>
            </a:xfrm>
            <a:prstGeom prst="rect">
              <a:avLst/>
            </a:prstGeom>
            <a:noFill/>
          </p:spPr>
          <p:txBody>
            <a:bodyPr wrap="none" rtlCol="0">
              <a:spAutoFit/>
            </a:bodyPr>
            <a:lstStyle/>
            <a:p>
              <a:r>
                <a:rPr lang="en-US" sz="2400" b="1" dirty="0"/>
                <a:t>Improvement</a:t>
              </a:r>
            </a:p>
            <a:p>
              <a:r>
                <a:rPr lang="en-US" sz="2400" b="1" dirty="0"/>
                <a:t>In Symptoms</a:t>
              </a:r>
            </a:p>
          </p:txBody>
        </p:sp>
        <p:cxnSp>
          <p:nvCxnSpPr>
            <p:cNvPr id="9" name="Straight Arrow Connector 8">
              <a:extLst>
                <a:ext uri="{FF2B5EF4-FFF2-40B4-BE49-F238E27FC236}">
                  <a16:creationId xmlns:a16="http://schemas.microsoft.com/office/drawing/2014/main" id="{B7805C41-BB64-A048-A16C-5060C7405C1D}"/>
                </a:ext>
              </a:extLst>
            </p:cNvPr>
            <p:cNvCxnSpPr>
              <a:cxnSpLocks/>
            </p:cNvCxnSpPr>
            <p:nvPr/>
          </p:nvCxnSpPr>
          <p:spPr>
            <a:xfrm>
              <a:off x="2971800" y="5105400"/>
              <a:ext cx="304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90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eaLnBrk="1" hangingPunct="1"/>
            <a:r>
              <a:rPr lang="en-US" altLang="en-US" sz="4000" b="1" dirty="0">
                <a:solidFill>
                  <a:srgbClr val="000000"/>
                </a:solidFill>
                <a:effectLst/>
              </a:rPr>
              <a:t>Main Ideas of CBT</a:t>
            </a:r>
          </a:p>
        </p:txBody>
      </p:sp>
      <p:graphicFrame>
        <p:nvGraphicFramePr>
          <p:cNvPr id="5" name="Content Placeholder 4">
            <a:extLst>
              <a:ext uri="{FF2B5EF4-FFF2-40B4-BE49-F238E27FC236}">
                <a16:creationId xmlns:a16="http://schemas.microsoft.com/office/drawing/2014/main" id="{0114BFD8-6CB0-7E4D-942A-3B07B289E0B1}"/>
              </a:ext>
            </a:extLst>
          </p:cNvPr>
          <p:cNvGraphicFramePr>
            <a:graphicFrameLocks noGrp="1"/>
          </p:cNvGraphicFramePr>
          <p:nvPr>
            <p:ph idx="1"/>
          </p:nvPr>
        </p:nvGraphicFramePr>
        <p:xfrm>
          <a:off x="628650" y="14478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D4479A1-A69C-CC4B-9F19-EBCDCF6C335F}"/>
              </a:ext>
            </a:extLst>
          </p:cNvPr>
          <p:cNvSpPr txBox="1"/>
          <p:nvPr/>
        </p:nvSpPr>
        <p:spPr>
          <a:xfrm>
            <a:off x="3331627" y="4710823"/>
            <a:ext cx="2524922" cy="1569660"/>
          </a:xfrm>
          <a:prstGeom prst="rect">
            <a:avLst/>
          </a:prstGeom>
          <a:noFill/>
        </p:spPr>
        <p:txBody>
          <a:bodyPr wrap="none" rtlCol="0">
            <a:spAutoFit/>
          </a:bodyPr>
          <a:lstStyle/>
          <a:p>
            <a:r>
              <a:rPr lang="en-US" sz="2400" b="1" dirty="0"/>
              <a:t>-Present Focused</a:t>
            </a:r>
          </a:p>
          <a:p>
            <a:r>
              <a:rPr lang="en-US" sz="2400" b="1" dirty="0"/>
              <a:t>-Behavior Focused</a:t>
            </a:r>
          </a:p>
          <a:p>
            <a:r>
              <a:rPr lang="en-US" sz="2400" b="1" dirty="0"/>
              <a:t>-Requires Practice</a:t>
            </a:r>
          </a:p>
          <a:p>
            <a:r>
              <a:rPr lang="en-US" sz="2400" b="1" dirty="0"/>
              <a:t>-Homework</a:t>
            </a:r>
          </a:p>
        </p:txBody>
      </p:sp>
    </p:spTree>
    <p:extLst>
      <p:ext uri="{BB962C8B-B14F-4D97-AF65-F5344CB8AC3E}">
        <p14:creationId xmlns:p14="http://schemas.microsoft.com/office/powerpoint/2010/main" val="164085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893418987"/>
              </p:ext>
            </p:extLst>
          </p:nvPr>
        </p:nvGraphicFramePr>
        <p:xfrm>
          <a:off x="628650" y="1066800"/>
          <a:ext cx="78867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eaLnBrk="1" hangingPunct="1"/>
            <a:r>
              <a:rPr lang="en-US" altLang="en-US" sz="4000" b="1" dirty="0">
                <a:solidFill>
                  <a:srgbClr val="000000"/>
                </a:solidFill>
                <a:effectLst/>
              </a:rPr>
              <a:t>Main Ideas of CBT</a:t>
            </a:r>
          </a:p>
        </p:txBody>
      </p:sp>
    </p:spTree>
    <p:extLst>
      <p:ext uri="{BB962C8B-B14F-4D97-AF65-F5344CB8AC3E}">
        <p14:creationId xmlns:p14="http://schemas.microsoft.com/office/powerpoint/2010/main" val="2044534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2"/>
          <p:cNvSpPr>
            <a:spLocks noGrp="1" noChangeArrowheads="1"/>
          </p:cNvSpPr>
          <p:nvPr>
            <p:ph type="title"/>
          </p:nvPr>
        </p:nvSpPr>
        <p:spPr>
          <a:xfrm>
            <a:off x="2252662" y="457199"/>
            <a:ext cx="4638675" cy="457201"/>
          </a:xfrm>
          <a:solidFill>
            <a:schemeClr val="bg1"/>
          </a:solidFill>
        </p:spPr>
        <p:txBody>
          <a:bodyPr>
            <a:normAutofit fontScale="90000"/>
          </a:bodyPr>
          <a:lstStyle/>
          <a:p>
            <a:pPr algn="ctr" eaLnBrk="1" hangingPunct="1"/>
            <a:r>
              <a:rPr lang="en-US" altLang="en-US" sz="4000" b="1" dirty="0">
                <a:solidFill>
                  <a:srgbClr val="000000"/>
                </a:solidFill>
              </a:rPr>
              <a:t>Main Ideas of CBT</a:t>
            </a:r>
            <a:endParaRPr lang="en-US" altLang="en-US" sz="4000" b="1" dirty="0">
              <a:solidFill>
                <a:srgbClr val="000000"/>
              </a:solidFill>
              <a:effectLst/>
            </a:endParaRPr>
          </a:p>
        </p:txBody>
      </p:sp>
      <p:graphicFrame>
        <p:nvGraphicFramePr>
          <p:cNvPr id="3" name="Content Placeholder 2">
            <a:extLst>
              <a:ext uri="{FF2B5EF4-FFF2-40B4-BE49-F238E27FC236}">
                <a16:creationId xmlns:a16="http://schemas.microsoft.com/office/drawing/2014/main" id="{51138D1D-BBF7-554F-A11D-9776B4D301DD}"/>
              </a:ext>
            </a:extLst>
          </p:cNvPr>
          <p:cNvGraphicFramePr>
            <a:graphicFrameLocks noGrp="1"/>
          </p:cNvGraphicFramePr>
          <p:nvPr>
            <p:ph idx="1"/>
            <p:extLst>
              <p:ext uri="{D42A27DB-BD31-4B8C-83A1-F6EECF244321}">
                <p14:modId xmlns:p14="http://schemas.microsoft.com/office/powerpoint/2010/main" val="28419978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D32ADE4-B8E8-054E-BEC9-342651779324}"/>
              </a:ext>
            </a:extLst>
          </p:cNvPr>
          <p:cNvSpPr txBox="1"/>
          <p:nvPr/>
        </p:nvSpPr>
        <p:spPr>
          <a:xfrm>
            <a:off x="2290156" y="1126117"/>
            <a:ext cx="4563685" cy="584775"/>
          </a:xfrm>
          <a:prstGeom prst="rect">
            <a:avLst/>
          </a:prstGeom>
          <a:noFill/>
        </p:spPr>
        <p:txBody>
          <a:bodyPr wrap="none" rtlCol="0">
            <a:spAutoFit/>
          </a:bodyPr>
          <a:lstStyle/>
          <a:p>
            <a:r>
              <a:rPr lang="en-US" sz="3200" b="1" dirty="0"/>
              <a:t>Techniques and Processes</a:t>
            </a:r>
          </a:p>
        </p:txBody>
      </p:sp>
    </p:spTree>
    <p:extLst>
      <p:ext uri="{BB962C8B-B14F-4D97-AF65-F5344CB8AC3E}">
        <p14:creationId xmlns:p14="http://schemas.microsoft.com/office/powerpoint/2010/main" val="151154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Users">
            <a:extLst>
              <a:ext uri="{FF2B5EF4-FFF2-40B4-BE49-F238E27FC236}">
                <a16:creationId xmlns:a16="http://schemas.microsoft.com/office/drawing/2014/main" id="{1E1481FA-0C11-AD42-9D95-72A2D3BC2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547" y="0"/>
            <a:ext cx="7057798" cy="7057798"/>
          </a:xfrm>
          <a:prstGeom prst="rect">
            <a:avLst/>
          </a:prstGeom>
        </p:spPr>
      </p:pic>
      <p:sp>
        <p:nvSpPr>
          <p:cNvPr id="3" name="Content Placeholder 2"/>
          <p:cNvSpPr>
            <a:spLocks noGrp="1"/>
          </p:cNvSpPr>
          <p:nvPr>
            <p:ph idx="1"/>
          </p:nvPr>
        </p:nvSpPr>
        <p:spPr>
          <a:xfrm>
            <a:off x="494847" y="1229193"/>
            <a:ext cx="8067262" cy="5302469"/>
          </a:xfrm>
        </p:spPr>
        <p:txBody>
          <a:bodyPr>
            <a:normAutofit/>
          </a:bodyPr>
          <a:lstStyle/>
          <a:p>
            <a:endParaRPr lang="en-US" sz="2000" dirty="0">
              <a:latin typeface="Georgia" panose="02040502050405020303" pitchFamily="18" charset="0"/>
            </a:endParaRPr>
          </a:p>
          <a:p>
            <a:pPr marL="0" indent="0">
              <a:buNone/>
            </a:pPr>
            <a:endParaRPr lang="en-US" sz="2000" dirty="0">
              <a:latin typeface="Georgia" panose="02040502050405020303" pitchFamily="18" charset="0"/>
            </a:endParaRPr>
          </a:p>
          <a:p>
            <a:r>
              <a:rPr lang="en-US" sz="3200" dirty="0">
                <a:solidFill>
                  <a:schemeClr val="accent5">
                    <a:lumMod val="75000"/>
                  </a:schemeClr>
                </a:solidFill>
                <a:latin typeface="Georgia" panose="02040502050405020303" pitchFamily="18" charset="0"/>
              </a:rPr>
              <a:t>Speaker: Wayne Bentham, MD</a:t>
            </a:r>
          </a:p>
          <a:p>
            <a:pPr marL="0" indent="0">
              <a:buNone/>
            </a:pPr>
            <a:endParaRPr lang="en-US" sz="3200" dirty="0">
              <a:solidFill>
                <a:schemeClr val="accent5">
                  <a:lumMod val="75000"/>
                </a:schemeClr>
              </a:solidFill>
              <a:latin typeface="Georgia" panose="02040502050405020303" pitchFamily="18" charset="0"/>
            </a:endParaRPr>
          </a:p>
          <a:p>
            <a:r>
              <a:rPr lang="en-US" sz="3200" dirty="0">
                <a:solidFill>
                  <a:schemeClr val="accent5">
                    <a:lumMod val="75000"/>
                  </a:schemeClr>
                </a:solidFill>
                <a:latin typeface="Georgia" panose="02040502050405020303" pitchFamily="18" charset="0"/>
              </a:rPr>
              <a:t>Review of Session 1 &amp; Session 2:</a:t>
            </a:r>
          </a:p>
          <a:p>
            <a:pPr lvl="1"/>
            <a:r>
              <a:rPr lang="en-US" sz="2800" dirty="0">
                <a:solidFill>
                  <a:schemeClr val="accent5">
                    <a:lumMod val="75000"/>
                  </a:schemeClr>
                </a:solidFill>
                <a:latin typeface="Georgia" panose="02040502050405020303" pitchFamily="18" charset="0"/>
              </a:rPr>
              <a:t>The Collaborative Care Model</a:t>
            </a:r>
          </a:p>
          <a:p>
            <a:pPr lvl="1"/>
            <a:r>
              <a:rPr lang="en-US" sz="2800" dirty="0">
                <a:solidFill>
                  <a:schemeClr val="accent5">
                    <a:lumMod val="75000"/>
                  </a:schemeClr>
                </a:solidFill>
              </a:rPr>
              <a:t>Models of Depression</a:t>
            </a:r>
          </a:p>
          <a:p>
            <a:pPr lvl="1"/>
            <a:r>
              <a:rPr lang="en-US" sz="2800" dirty="0">
                <a:solidFill>
                  <a:schemeClr val="accent5">
                    <a:lumMod val="75000"/>
                  </a:schemeClr>
                </a:solidFill>
                <a:latin typeface="Georgia" panose="02040502050405020303" pitchFamily="18" charset="0"/>
              </a:rPr>
              <a:t>Problem Solving Therapy</a:t>
            </a:r>
          </a:p>
          <a:p>
            <a:pPr lvl="1"/>
            <a:endParaRPr lang="en-US" sz="1600" dirty="0">
              <a:latin typeface="Georgia" panose="02040502050405020303" pitchFamily="18" charset="0"/>
            </a:endParaRPr>
          </a:p>
        </p:txBody>
      </p:sp>
      <p:sp>
        <p:nvSpPr>
          <p:cNvPr id="5" name="Delay 4">
            <a:extLst>
              <a:ext uri="{FF2B5EF4-FFF2-40B4-BE49-F238E27FC236}">
                <a16:creationId xmlns:a16="http://schemas.microsoft.com/office/drawing/2014/main" id="{7D39EBAD-5248-E645-9C58-7D6B1E4A35B7}"/>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2E1B5B-2C37-264B-96D2-FA9BF38D8AD5}"/>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50255"/>
            <a:ext cx="6534615" cy="684433"/>
          </a:xfrm>
          <a:solidFill>
            <a:schemeClr val="accent6"/>
          </a:solidFill>
        </p:spPr>
        <p:txBody>
          <a:bodyPr>
            <a:normAutofit/>
          </a:bodyPr>
          <a:lstStyle/>
          <a:p>
            <a:r>
              <a:rPr lang="en-US" sz="3200" b="1" dirty="0">
                <a:solidFill>
                  <a:schemeClr val="bg1"/>
                </a:solidFill>
                <a:latin typeface="Georgia" panose="02040502050405020303" pitchFamily="18" charset="0"/>
              </a:rPr>
              <a:t>Introduction</a:t>
            </a:r>
          </a:p>
        </p:txBody>
      </p:sp>
    </p:spTree>
    <p:extLst>
      <p:ext uri="{BB962C8B-B14F-4D97-AF65-F5344CB8AC3E}">
        <p14:creationId xmlns:p14="http://schemas.microsoft.com/office/powerpoint/2010/main" val="249470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060951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3" name="Rectangle 2"/>
          <p:cNvSpPr>
            <a:spLocks noGrp="1" noChangeArrowheads="1"/>
          </p:cNvSpPr>
          <p:nvPr>
            <p:ph type="title"/>
          </p:nvPr>
        </p:nvSpPr>
        <p:spPr>
          <a:xfrm>
            <a:off x="2362200" y="456406"/>
            <a:ext cx="3952875" cy="458788"/>
          </a:xfrm>
          <a:solidFill>
            <a:schemeClr val="bg1"/>
          </a:solidFill>
        </p:spPr>
        <p:txBody>
          <a:bodyPr>
            <a:normAutofit fontScale="90000"/>
          </a:bodyPr>
          <a:lstStyle/>
          <a:p>
            <a:pPr eaLnBrk="1" hangingPunct="1"/>
            <a:r>
              <a:rPr lang="en-US" altLang="en-US" sz="4000" b="1" dirty="0">
                <a:solidFill>
                  <a:srgbClr val="000000"/>
                </a:solidFill>
                <a:effectLst/>
              </a:rPr>
              <a:t>How CBT works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DBBBD072-585D-264E-8C9D-306B3F608379}"/>
              </a:ext>
            </a:extLst>
          </p:cNvPr>
          <p:cNvSpPr>
            <a:spLocks noGrp="1" noChangeArrowheads="1"/>
          </p:cNvSpPr>
          <p:nvPr>
            <p:ph idx="1"/>
          </p:nvPr>
        </p:nvSpPr>
        <p:spPr>
          <a:xfrm>
            <a:off x="457200" y="1143000"/>
            <a:ext cx="8229600" cy="5334000"/>
          </a:xfrm>
        </p:spPr>
        <p:txBody>
          <a:bodyPr>
            <a:normAutofit lnSpcReduction="10000"/>
          </a:bodyPr>
          <a:lstStyle/>
          <a:p>
            <a:pPr>
              <a:defRPr/>
            </a:pPr>
            <a:r>
              <a:rPr lang="en-US" altLang="en-US" sz="2800" dirty="0">
                <a:solidFill>
                  <a:schemeClr val="accent4">
                    <a:lumMod val="25000"/>
                  </a:schemeClr>
                </a:solidFill>
              </a:rPr>
              <a:t>Over 75 clinical trials since 1977</a:t>
            </a:r>
          </a:p>
          <a:p>
            <a:pPr>
              <a:defRPr/>
            </a:pPr>
            <a:r>
              <a:rPr lang="en-US" altLang="en-US" sz="2800" dirty="0">
                <a:solidFill>
                  <a:schemeClr val="accent4">
                    <a:lumMod val="25000"/>
                  </a:schemeClr>
                </a:solidFill>
              </a:rPr>
              <a:t>Meta-analyses show CBT </a:t>
            </a:r>
            <a:r>
              <a:rPr lang="en-US" altLang="en-US" sz="2800" b="1" dirty="0">
                <a:solidFill>
                  <a:schemeClr val="accent6">
                    <a:lumMod val="75000"/>
                  </a:schemeClr>
                </a:solidFill>
              </a:rPr>
              <a:t>superior</a:t>
            </a:r>
            <a:r>
              <a:rPr lang="en-US" altLang="en-US" sz="2800" dirty="0">
                <a:solidFill>
                  <a:schemeClr val="accent4">
                    <a:lumMod val="25000"/>
                  </a:schemeClr>
                </a:solidFill>
              </a:rPr>
              <a:t> to:</a:t>
            </a:r>
          </a:p>
          <a:p>
            <a:pPr lvl="1">
              <a:buFont typeface="Georgia" panose="02040502050405020303" pitchFamily="18" charset="0"/>
              <a:buChar char="−"/>
              <a:defRPr/>
            </a:pPr>
            <a:r>
              <a:rPr lang="en-US" altLang="en-US" sz="2700" dirty="0">
                <a:solidFill>
                  <a:schemeClr val="accent4">
                    <a:lumMod val="25000"/>
                  </a:schemeClr>
                </a:solidFill>
              </a:rPr>
              <a:t>Wait list control</a:t>
            </a:r>
          </a:p>
          <a:p>
            <a:pPr lvl="1">
              <a:buFont typeface="Georgia" panose="02040502050405020303" pitchFamily="18" charset="0"/>
              <a:buChar char="−"/>
              <a:defRPr/>
            </a:pPr>
            <a:r>
              <a:rPr lang="en-US" altLang="en-US" sz="2700" dirty="0">
                <a:solidFill>
                  <a:schemeClr val="accent4">
                    <a:lumMod val="25000"/>
                  </a:schemeClr>
                </a:solidFill>
              </a:rPr>
              <a:t>Placebo control</a:t>
            </a:r>
          </a:p>
          <a:p>
            <a:pPr lvl="1">
              <a:buFont typeface="Georgia" panose="02040502050405020303" pitchFamily="18" charset="0"/>
              <a:buChar char="−"/>
              <a:defRPr/>
            </a:pPr>
            <a:r>
              <a:rPr lang="en-US" altLang="en-US" sz="2700" dirty="0">
                <a:solidFill>
                  <a:schemeClr val="accent4">
                    <a:lumMod val="25000"/>
                  </a:schemeClr>
                </a:solidFill>
              </a:rPr>
              <a:t>Psychodynamic therapy</a:t>
            </a:r>
          </a:p>
          <a:p>
            <a:pPr>
              <a:defRPr/>
            </a:pPr>
            <a:r>
              <a:rPr lang="en-US" altLang="en-US" sz="2800" dirty="0">
                <a:solidFill>
                  <a:schemeClr val="accent4">
                    <a:lumMod val="25000"/>
                  </a:schemeClr>
                </a:solidFill>
              </a:rPr>
              <a:t>CBT </a:t>
            </a:r>
            <a:r>
              <a:rPr lang="en-US" altLang="en-US" sz="2800" b="1" dirty="0">
                <a:solidFill>
                  <a:schemeClr val="accent6">
                    <a:lumMod val="75000"/>
                  </a:schemeClr>
                </a:solidFill>
              </a:rPr>
              <a:t>equal</a:t>
            </a:r>
            <a:r>
              <a:rPr lang="en-US" altLang="en-US" sz="2800" dirty="0">
                <a:solidFill>
                  <a:schemeClr val="accent4">
                    <a:lumMod val="25000"/>
                  </a:schemeClr>
                </a:solidFill>
              </a:rPr>
              <a:t> to:</a:t>
            </a:r>
          </a:p>
          <a:p>
            <a:pPr lvl="1">
              <a:buFont typeface="Georgia" panose="02040502050405020303" pitchFamily="18" charset="0"/>
              <a:buChar char="−"/>
              <a:defRPr/>
            </a:pPr>
            <a:r>
              <a:rPr lang="en-US" altLang="en-US" sz="2700" dirty="0">
                <a:solidFill>
                  <a:schemeClr val="accent4">
                    <a:lumMod val="25000"/>
                  </a:schemeClr>
                </a:solidFill>
              </a:rPr>
              <a:t>Behavior therapy</a:t>
            </a:r>
          </a:p>
          <a:p>
            <a:pPr lvl="1">
              <a:buFont typeface="Georgia" panose="02040502050405020303" pitchFamily="18" charset="0"/>
              <a:buChar char="−"/>
              <a:defRPr/>
            </a:pPr>
            <a:r>
              <a:rPr lang="en-US" altLang="en-US" sz="2700" dirty="0">
                <a:solidFill>
                  <a:schemeClr val="accent4">
                    <a:lumMod val="25000"/>
                  </a:schemeClr>
                </a:solidFill>
              </a:rPr>
              <a:t>Medications for all but most severely depressed</a:t>
            </a:r>
          </a:p>
          <a:p>
            <a:pPr>
              <a:defRPr/>
            </a:pPr>
            <a:r>
              <a:rPr lang="en-US" altLang="en-US" sz="2800" dirty="0">
                <a:solidFill>
                  <a:schemeClr val="accent4">
                    <a:lumMod val="25000"/>
                  </a:schemeClr>
                </a:solidFill>
              </a:rPr>
              <a:t>Combined CBT and medications:</a:t>
            </a:r>
          </a:p>
          <a:p>
            <a:pPr lvl="1">
              <a:buFont typeface="Georgia" panose="02040502050405020303" pitchFamily="18" charset="0"/>
              <a:buChar char="−"/>
              <a:defRPr/>
            </a:pPr>
            <a:r>
              <a:rPr lang="en-US" altLang="en-US" sz="2400" dirty="0">
                <a:solidFill>
                  <a:schemeClr val="accent4">
                    <a:lumMod val="25000"/>
                  </a:schemeClr>
                </a:solidFill>
              </a:rPr>
              <a:t>May be superior to only one in severely depressed</a:t>
            </a:r>
            <a:r>
              <a:rPr lang="en-US" altLang="en-US" dirty="0">
                <a:solidFill>
                  <a:schemeClr val="accent4">
                    <a:lumMod val="25000"/>
                  </a:schemeClr>
                </a:solidFill>
              </a:rPr>
              <a:t>.</a:t>
            </a:r>
          </a:p>
          <a:p>
            <a:pPr>
              <a:defRPr/>
            </a:pPr>
            <a:r>
              <a:rPr lang="en-US" altLang="en-US" sz="2800" dirty="0">
                <a:solidFill>
                  <a:schemeClr val="accent4">
                    <a:lumMod val="25000"/>
                  </a:schemeClr>
                </a:solidFill>
              </a:rPr>
              <a:t>CBT may help </a:t>
            </a:r>
            <a:r>
              <a:rPr lang="en-US" altLang="en-US" sz="2800" b="1" dirty="0">
                <a:solidFill>
                  <a:schemeClr val="accent6">
                    <a:lumMod val="75000"/>
                  </a:schemeClr>
                </a:solidFill>
              </a:rPr>
              <a:t>prevent relapse</a:t>
            </a:r>
            <a:endParaRPr lang="en-US" altLang="en-US" sz="2800" dirty="0">
              <a:solidFill>
                <a:schemeClr val="accent4">
                  <a:lumMod val="25000"/>
                </a:schemeClr>
              </a:solidFill>
            </a:endParaRPr>
          </a:p>
          <a:p>
            <a:pPr lvl="1">
              <a:buFont typeface="Georgia" panose="02040502050405020303" pitchFamily="18" charset="0"/>
              <a:buChar char="−"/>
              <a:defRPr/>
            </a:pPr>
            <a:r>
              <a:rPr lang="en-US" altLang="en-US" sz="2400" dirty="0">
                <a:solidFill>
                  <a:schemeClr val="accent4">
                    <a:lumMod val="25000"/>
                  </a:schemeClr>
                </a:solidFill>
              </a:rPr>
              <a:t>30% of CBT treated versus 60% of medication treated relapse at 1 year</a:t>
            </a:r>
          </a:p>
          <a:p>
            <a:pPr>
              <a:buFontTx/>
              <a:buNone/>
              <a:defRPr/>
            </a:pPr>
            <a:endParaRPr lang="en-US" altLang="en-US" dirty="0"/>
          </a:p>
        </p:txBody>
      </p:sp>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2" name="Rectangle 2">
            <a:extLst>
              <a:ext uri="{FF2B5EF4-FFF2-40B4-BE49-F238E27FC236}">
                <a16:creationId xmlns:a16="http://schemas.microsoft.com/office/drawing/2014/main" id="{F3DF207B-1057-5E4A-BB9C-DB411B74354B}"/>
              </a:ext>
            </a:extLst>
          </p:cNvPr>
          <p:cNvSpPr>
            <a:spLocks noGrp="1" noChangeArrowheads="1"/>
          </p:cNvSpPr>
          <p:nvPr>
            <p:ph type="title"/>
          </p:nvPr>
        </p:nvSpPr>
        <p:spPr>
          <a:xfrm>
            <a:off x="2133600" y="419100"/>
            <a:ext cx="4876800" cy="533400"/>
          </a:xfrm>
          <a:solidFill>
            <a:schemeClr val="bg1"/>
          </a:solidFill>
        </p:spPr>
        <p:txBody>
          <a:bodyPr>
            <a:normAutofit fontScale="90000"/>
          </a:bodyPr>
          <a:lstStyle/>
          <a:p>
            <a:pPr algn="ctr">
              <a:defRPr/>
            </a:pPr>
            <a:r>
              <a:rPr lang="en-US" altLang="en-US" sz="4000" b="1" dirty="0">
                <a:solidFill>
                  <a:schemeClr val="accent4">
                    <a:lumMod val="25000"/>
                  </a:schemeClr>
                </a:solidFill>
              </a:rPr>
              <a:t>CBT for Depression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628649" y="1125744"/>
            <a:ext cx="7886700" cy="5351256"/>
          </a:xfrm>
        </p:spPr>
        <p:txBody>
          <a:bodyPr>
            <a:noAutofit/>
          </a:bodyPr>
          <a:lstStyle/>
          <a:p>
            <a:pPr eaLnBrk="1" hangingPunct="1">
              <a:lnSpc>
                <a:spcPct val="90000"/>
              </a:lnSpc>
            </a:pPr>
            <a:r>
              <a:rPr lang="en-US" altLang="en-US" sz="2800" dirty="0">
                <a:solidFill>
                  <a:srgbClr val="000000"/>
                </a:solidFill>
                <a:effectLst/>
              </a:rPr>
              <a:t>Changing dysfunctional thinking can improve mood.</a:t>
            </a:r>
          </a:p>
          <a:p>
            <a:pPr lvl="1" eaLnBrk="1" hangingPunct="1">
              <a:lnSpc>
                <a:spcPct val="90000"/>
              </a:lnSpc>
              <a:buFont typeface="Georgia" panose="02040502050405020303" pitchFamily="18" charset="0"/>
              <a:buChar char="−"/>
            </a:pPr>
            <a:r>
              <a:rPr lang="en-US" altLang="en-US" sz="2400" dirty="0">
                <a:solidFill>
                  <a:srgbClr val="000000"/>
                </a:solidFill>
                <a:effectLst/>
              </a:rPr>
              <a:t>Help patient to identify the </a:t>
            </a:r>
            <a:r>
              <a:rPr lang="en-US" altLang="en-US" sz="2400" b="1" dirty="0">
                <a:solidFill>
                  <a:schemeClr val="accent6">
                    <a:lumMod val="75000"/>
                  </a:schemeClr>
                </a:solidFill>
                <a:effectLst/>
              </a:rPr>
              <a:t>accuracy</a:t>
            </a:r>
            <a:r>
              <a:rPr lang="en-US" altLang="en-US" sz="2400" dirty="0">
                <a:solidFill>
                  <a:srgbClr val="000000"/>
                </a:solidFill>
                <a:effectLst/>
              </a:rPr>
              <a:t> of their thinking.</a:t>
            </a:r>
          </a:p>
          <a:p>
            <a:pPr lvl="1" eaLnBrk="1" hangingPunct="1">
              <a:lnSpc>
                <a:spcPct val="90000"/>
              </a:lnSpc>
              <a:buFont typeface="Georgia" panose="02040502050405020303" pitchFamily="18" charset="0"/>
              <a:buChar char="−"/>
            </a:pPr>
            <a:r>
              <a:rPr lang="en-US" altLang="en-US" sz="2400" dirty="0">
                <a:solidFill>
                  <a:srgbClr val="000000"/>
                </a:solidFill>
                <a:effectLst/>
              </a:rPr>
              <a:t>Help patient develop </a:t>
            </a:r>
            <a:r>
              <a:rPr lang="en-US" altLang="en-US" sz="2400" b="1" dirty="0">
                <a:solidFill>
                  <a:schemeClr val="accent6">
                    <a:lumMod val="75000"/>
                  </a:schemeClr>
                </a:solidFill>
                <a:effectLst/>
              </a:rPr>
              <a:t>alternatives</a:t>
            </a:r>
            <a:r>
              <a:rPr lang="en-US" altLang="en-US" sz="2400" dirty="0">
                <a:solidFill>
                  <a:srgbClr val="000000"/>
                </a:solidFill>
                <a:effectLst/>
              </a:rPr>
              <a:t> to negative thinking</a:t>
            </a:r>
          </a:p>
          <a:p>
            <a:pPr lvl="2" eaLnBrk="1" hangingPunct="1">
              <a:lnSpc>
                <a:spcPct val="90000"/>
              </a:lnSpc>
            </a:pPr>
            <a:r>
              <a:rPr lang="en-US" altLang="en-US" sz="1800" dirty="0">
                <a:solidFill>
                  <a:srgbClr val="000000"/>
                </a:solidFill>
                <a:effectLst/>
              </a:rPr>
              <a:t>If I’m too ill to work, I’m useless </a:t>
            </a:r>
            <a:r>
              <a:rPr lang="en-US" altLang="en-US" sz="1800" dirty="0">
                <a:solidFill>
                  <a:srgbClr val="000000"/>
                </a:solidFill>
                <a:effectLst/>
                <a:sym typeface="Wingdings" panose="05000000000000000000" pitchFamily="2" charset="2"/>
              </a:rPr>
              <a:t> </a:t>
            </a:r>
            <a:r>
              <a:rPr lang="en-US" altLang="en-US" sz="1800" dirty="0">
                <a:solidFill>
                  <a:srgbClr val="000000"/>
                </a:solidFill>
                <a:effectLst/>
              </a:rPr>
              <a:t>Although I’m unable to work, I’m a good friend and good member of the community.</a:t>
            </a:r>
            <a:endParaRPr lang="en-US" altLang="en-US" sz="1800" dirty="0">
              <a:solidFill>
                <a:srgbClr val="000000"/>
              </a:solidFill>
            </a:endParaRPr>
          </a:p>
          <a:p>
            <a:r>
              <a:rPr lang="en-US" altLang="en-US" sz="2800" dirty="0">
                <a:solidFill>
                  <a:srgbClr val="000000"/>
                </a:solidFill>
                <a:effectLst/>
              </a:rPr>
              <a:t>Engaging in pleasant activities improves mood.</a:t>
            </a:r>
          </a:p>
          <a:p>
            <a:pPr lvl="1">
              <a:buFont typeface="Georgia" panose="02040502050405020303" pitchFamily="18" charset="0"/>
              <a:buChar char="−"/>
            </a:pPr>
            <a:r>
              <a:rPr lang="en-US" altLang="en-US" sz="2400" dirty="0">
                <a:solidFill>
                  <a:srgbClr val="000000"/>
                </a:solidFill>
                <a:effectLst/>
              </a:rPr>
              <a:t>Negative thinking can decrease pleasant activities.</a:t>
            </a:r>
          </a:p>
          <a:p>
            <a:pPr lvl="1">
              <a:buFont typeface="Georgia" panose="02040502050405020303" pitchFamily="18" charset="0"/>
              <a:buChar char="−"/>
            </a:pPr>
            <a:r>
              <a:rPr lang="en-US" altLang="en-US" sz="2400" dirty="0">
                <a:solidFill>
                  <a:srgbClr val="000000"/>
                </a:solidFill>
                <a:effectLst/>
              </a:rPr>
              <a:t>Losses of work, life partners, etc. can lead to low levels of pleasant activities.</a:t>
            </a:r>
          </a:p>
          <a:p>
            <a:pPr lvl="1">
              <a:buFont typeface="Georgia" panose="02040502050405020303" pitchFamily="18" charset="0"/>
              <a:buChar char="−"/>
            </a:pPr>
            <a:r>
              <a:rPr lang="en-US" altLang="en-US" sz="2400" dirty="0">
                <a:solidFill>
                  <a:srgbClr val="000000"/>
                </a:solidFill>
                <a:effectLst/>
              </a:rPr>
              <a:t>Increasing </a:t>
            </a:r>
            <a:r>
              <a:rPr lang="en-US" altLang="en-US" sz="2400" b="1" dirty="0">
                <a:solidFill>
                  <a:schemeClr val="accent6">
                    <a:lumMod val="75000"/>
                  </a:schemeClr>
                </a:solidFill>
                <a:effectLst/>
              </a:rPr>
              <a:t>pleasant activities increases mood</a:t>
            </a:r>
            <a:r>
              <a:rPr lang="en-US" altLang="en-US" sz="2400" dirty="0">
                <a:solidFill>
                  <a:srgbClr val="000000"/>
                </a:solidFill>
                <a:effectLst/>
              </a:rPr>
              <a:t>.</a:t>
            </a:r>
          </a:p>
        </p:txBody>
      </p:sp>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Rectangle 2"/>
          <p:cNvSpPr>
            <a:spLocks noGrp="1" noChangeArrowheads="1"/>
          </p:cNvSpPr>
          <p:nvPr>
            <p:ph type="title"/>
          </p:nvPr>
        </p:nvSpPr>
        <p:spPr>
          <a:xfrm>
            <a:off x="457200" y="449263"/>
            <a:ext cx="8058149" cy="473074"/>
          </a:xfrm>
          <a:solidFill>
            <a:schemeClr val="bg1"/>
          </a:solidFill>
        </p:spPr>
        <p:txBody>
          <a:bodyPr>
            <a:noAutofit/>
          </a:bodyPr>
          <a:lstStyle/>
          <a:p>
            <a:pPr algn="ctr" eaLnBrk="1" hangingPunct="1"/>
            <a:r>
              <a:rPr lang="en-US" altLang="en-US" sz="3600" b="1" dirty="0">
                <a:solidFill>
                  <a:srgbClr val="000000"/>
                </a:solidFill>
                <a:effectLst/>
              </a:rPr>
              <a:t>Treating Depression with CBT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ChangeAspect="1"/>
          </p:cNvGraphicFramePr>
          <p:nvPr>
            <p:extLst>
              <p:ext uri="{D42A27DB-BD31-4B8C-83A1-F6EECF244321}">
                <p14:modId xmlns:p14="http://schemas.microsoft.com/office/powerpoint/2010/main" val="1967768224"/>
              </p:ext>
            </p:extLst>
          </p:nvPr>
        </p:nvGraphicFramePr>
        <p:xfrm>
          <a:off x="1295399" y="1371600"/>
          <a:ext cx="6510833" cy="5105400"/>
        </p:xfrm>
        <a:graphic>
          <a:graphicData uri="http://schemas.openxmlformats.org/presentationml/2006/ole">
            <mc:AlternateContent xmlns:mc="http://schemas.openxmlformats.org/markup-compatibility/2006">
              <mc:Choice xmlns:v="urn:schemas-microsoft-com:vml" Requires="v">
                <p:oleObj spid="_x0000_s3101" name="Document" r:id="rId3" imgW="5918682" imgH="4950983" progId="Word.Document.12">
                  <p:embed/>
                </p:oleObj>
              </mc:Choice>
              <mc:Fallback>
                <p:oleObj name="Document" r:id="rId3" imgW="5918682" imgH="4950983" progId="Word.Document.12">
                  <p:embed/>
                  <p:pic>
                    <p:nvPicPr>
                      <p:cNvPr id="41986" name="Object 3"/>
                      <p:cNvPicPr>
                        <a:picLocks noChangeAspect="1" noChangeArrowheads="1"/>
                      </p:cNvPicPr>
                      <p:nvPr/>
                    </p:nvPicPr>
                    <p:blipFill>
                      <a:blip r:embed="rId4"/>
                      <a:srcRect/>
                      <a:stretch>
                        <a:fillRect/>
                      </a:stretch>
                    </p:blipFill>
                    <p:spPr bwMode="auto">
                      <a:xfrm>
                        <a:off x="1295399" y="1371600"/>
                        <a:ext cx="6510833" cy="5105400"/>
                      </a:xfrm>
                      <a:prstGeom prst="rect">
                        <a:avLst/>
                      </a:prstGeom>
                      <a:noFill/>
                      <a:ln>
                        <a:noFill/>
                      </a:ln>
                    </p:spPr>
                  </p:pic>
                </p:oleObj>
              </mc:Fallback>
            </mc:AlternateContent>
          </a:graphicData>
        </a:graphic>
      </p:graphicFrame>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5" name="Rectangle 27"/>
          <p:cNvSpPr>
            <a:spLocks noChangeArrowheads="1"/>
          </p:cNvSpPr>
          <p:nvPr/>
        </p:nvSpPr>
        <p:spPr bwMode="auto">
          <a:xfrm>
            <a:off x="952500" y="228600"/>
            <a:ext cx="7239000" cy="1015663"/>
          </a:xfrm>
          <a:prstGeom prst="rect">
            <a:avLst/>
          </a:prstGeom>
          <a:solidFill>
            <a:schemeClr val="bg1"/>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3000" b="1" dirty="0">
                <a:solidFill>
                  <a:srgbClr val="000000"/>
                </a:solidFill>
                <a:latin typeface="Georgia" panose="02040502050405020303" pitchFamily="18" charset="0"/>
              </a:rPr>
              <a:t>Harmful Thoughts are </a:t>
            </a:r>
            <a:r>
              <a:rPr lang="en-US" altLang="en-US" sz="3000" b="1" u="sng" dirty="0">
                <a:solidFill>
                  <a:schemeClr val="accent6">
                    <a:lumMod val="75000"/>
                  </a:schemeClr>
                </a:solidFill>
                <a:latin typeface="Georgia" panose="02040502050405020303" pitchFamily="18" charset="0"/>
              </a:rPr>
              <a:t>not</a:t>
            </a:r>
            <a:r>
              <a:rPr lang="en-US" altLang="en-US" sz="3000" b="1" dirty="0">
                <a:solidFill>
                  <a:srgbClr val="000000"/>
                </a:solidFill>
                <a:latin typeface="Georgia" panose="02040502050405020303" pitchFamily="18" charset="0"/>
              </a:rPr>
              <a:t> </a:t>
            </a:r>
          </a:p>
          <a:p>
            <a:pPr algn="ctr" eaLnBrk="1" hangingPunct="1">
              <a:spcBef>
                <a:spcPct val="0"/>
              </a:spcBef>
              <a:buClrTx/>
              <a:buSzTx/>
              <a:buFontTx/>
              <a:buNone/>
            </a:pPr>
            <a:r>
              <a:rPr lang="en-US" altLang="en-US" sz="3000" b="1" dirty="0">
                <a:solidFill>
                  <a:srgbClr val="000000"/>
                </a:solidFill>
                <a:latin typeface="Georgia" panose="02040502050405020303" pitchFamily="18" charset="0"/>
              </a:rPr>
              <a:t>Accurate, Complete, and Balanced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4"/>
          <p:cNvSpPr>
            <a:spLocks noChangeArrowheads="1"/>
          </p:cNvSpPr>
          <p:nvPr/>
        </p:nvSpPr>
        <p:spPr bwMode="auto">
          <a:xfrm>
            <a:off x="3064387" y="347246"/>
            <a:ext cx="3062057" cy="677108"/>
          </a:xfrm>
          <a:prstGeom prst="rect">
            <a:avLst/>
          </a:prstGeom>
          <a:solidFill>
            <a:schemeClr val="bg1"/>
          </a:solidFill>
          <a:ln>
            <a:noFill/>
          </a:ln>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3800" b="1" dirty="0">
                <a:solidFill>
                  <a:srgbClr val="000000"/>
                </a:solidFill>
                <a:latin typeface="Georgia" panose="02040502050405020303" pitchFamily="18" charset="0"/>
              </a:rPr>
              <a:t>Mood Scale</a:t>
            </a:r>
            <a:endParaRPr lang="en-US" altLang="en-US" sz="3800" b="1" dirty="0">
              <a:latin typeface="Georgia" panose="02040502050405020303" pitchFamily="18" charset="0"/>
            </a:endParaRPr>
          </a:p>
        </p:txBody>
      </p:sp>
      <p:graphicFrame>
        <p:nvGraphicFramePr>
          <p:cNvPr id="34817" name="Object 3"/>
          <p:cNvGraphicFramePr>
            <a:graphicFrameLocks noChangeAspect="1"/>
          </p:cNvGraphicFramePr>
          <p:nvPr>
            <p:extLst>
              <p:ext uri="{D42A27DB-BD31-4B8C-83A1-F6EECF244321}">
                <p14:modId xmlns:p14="http://schemas.microsoft.com/office/powerpoint/2010/main" val="164687055"/>
              </p:ext>
            </p:extLst>
          </p:nvPr>
        </p:nvGraphicFramePr>
        <p:xfrm>
          <a:off x="554037" y="922571"/>
          <a:ext cx="8035925" cy="5808613"/>
        </p:xfrm>
        <a:graphic>
          <a:graphicData uri="http://schemas.openxmlformats.org/presentationml/2006/ole">
            <mc:AlternateContent xmlns:mc="http://schemas.openxmlformats.org/markup-compatibility/2006">
              <mc:Choice xmlns:v="urn:schemas-microsoft-com:vml" Requires="v">
                <p:oleObj spid="_x0000_s1053" name="Document" r:id="rId3" imgW="0" imgH="0" progId="Word.Document.12">
                  <p:embed/>
                </p:oleObj>
              </mc:Choice>
              <mc:Fallback>
                <p:oleObj name="Document" r:id="rId3" imgW="0" imgH="0" progId="Word.Document.12">
                  <p:embed/>
                  <p:pic>
                    <p:nvPicPr>
                      <p:cNvPr id="3481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7" y="922571"/>
                        <a:ext cx="8035925" cy="5808613"/>
                      </a:xfrm>
                      <a:prstGeom prst="rect">
                        <a:avLst/>
                      </a:prstGeom>
                      <a:noFill/>
                      <a:ln>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
          <p:cNvSpPr txBox="1">
            <a:spLocks noChangeArrowheads="1"/>
          </p:cNvSpPr>
          <p:nvPr/>
        </p:nvSpPr>
        <p:spPr bwMode="auto">
          <a:xfrm>
            <a:off x="457200" y="16129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r>
              <a:rPr lang="en-US" altLang="en-US" sz="2400" dirty="0">
                <a:solidFill>
                  <a:srgbClr val="000000"/>
                </a:solidFill>
                <a:latin typeface="Georgia" panose="02040502050405020303" pitchFamily="18" charset="0"/>
              </a:rPr>
              <a:t>When you do one activity, you often start a </a:t>
            </a:r>
            <a:r>
              <a:rPr lang="en-US" altLang="en-US" sz="2400" b="1" dirty="0">
                <a:solidFill>
                  <a:schemeClr val="accent6">
                    <a:lumMod val="75000"/>
                  </a:schemeClr>
                </a:solidFill>
                <a:latin typeface="Georgia" panose="02040502050405020303" pitchFamily="18" charset="0"/>
              </a:rPr>
              <a:t>chain </a:t>
            </a:r>
            <a:r>
              <a:rPr lang="en-US" altLang="en-US" sz="2400" dirty="0">
                <a:solidFill>
                  <a:srgbClr val="000000"/>
                </a:solidFill>
                <a:latin typeface="Georgia" panose="02040502050405020303" pitchFamily="18" charset="0"/>
              </a:rPr>
              <a:t>– one activity could lead to another activity, other thoughts, other feelings, and contacts with other people. </a:t>
            </a:r>
          </a:p>
          <a:p>
            <a:pPr eaLnBrk="1" hangingPunct="1"/>
            <a:r>
              <a:rPr lang="en-US" altLang="en-US" sz="2400" dirty="0">
                <a:solidFill>
                  <a:srgbClr val="000000"/>
                </a:solidFill>
                <a:latin typeface="Georgia" panose="02040502050405020303" pitchFamily="18" charset="0"/>
              </a:rPr>
              <a:t>In general, </a:t>
            </a:r>
            <a:r>
              <a:rPr lang="en-US" altLang="en-US" sz="2400" b="1" dirty="0">
                <a:solidFill>
                  <a:schemeClr val="accent6">
                    <a:lumMod val="75000"/>
                  </a:schemeClr>
                </a:solidFill>
                <a:latin typeface="Georgia" panose="02040502050405020303" pitchFamily="18" charset="0"/>
              </a:rPr>
              <a:t>more helpful activities </a:t>
            </a:r>
            <a:r>
              <a:rPr lang="en-US" altLang="en-US" sz="2400" dirty="0">
                <a:solidFill>
                  <a:srgbClr val="000000"/>
                </a:solidFill>
                <a:latin typeface="Georgia" panose="02040502050405020303" pitchFamily="18" charset="0"/>
              </a:rPr>
              <a:t>lead to </a:t>
            </a:r>
            <a:r>
              <a:rPr lang="en-US" altLang="en-US" sz="2400" b="1" dirty="0">
                <a:solidFill>
                  <a:schemeClr val="accent6">
                    <a:lumMod val="75000"/>
                  </a:schemeClr>
                </a:solidFill>
                <a:latin typeface="Georgia" panose="02040502050405020303" pitchFamily="18" charset="0"/>
              </a:rPr>
              <a:t>more helpful thoughts and feelings</a:t>
            </a:r>
            <a:r>
              <a:rPr lang="en-US" altLang="en-US" sz="2400" dirty="0">
                <a:solidFill>
                  <a:srgbClr val="000000"/>
                </a:solidFill>
                <a:latin typeface="Georgia" panose="02040502050405020303" pitchFamily="18" charset="0"/>
              </a:rPr>
              <a:t>. So it is important to keep in mind that you have some choice in the thoughts and activities you engage in.</a:t>
            </a:r>
          </a:p>
          <a:p>
            <a:pPr eaLnBrk="1" hangingPunct="1"/>
            <a:r>
              <a:rPr lang="en-US" altLang="en-US" sz="2400" dirty="0">
                <a:solidFill>
                  <a:srgbClr val="000000"/>
                </a:solidFill>
                <a:latin typeface="Georgia" panose="02040502050405020303" pitchFamily="18" charset="0"/>
              </a:rPr>
              <a:t>Activities are linked to mood. When you feel down, it may be hard to find the energy to do healthy activities. But when you do activities you are more likely to:</a:t>
            </a:r>
          </a:p>
        </p:txBody>
      </p:sp>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Rectangle 2"/>
          <p:cNvSpPr>
            <a:spLocks noGrp="1" noChangeArrowheads="1"/>
          </p:cNvSpPr>
          <p:nvPr>
            <p:ph type="title"/>
          </p:nvPr>
        </p:nvSpPr>
        <p:spPr>
          <a:xfrm>
            <a:off x="2152650" y="222250"/>
            <a:ext cx="4838700" cy="927100"/>
          </a:xfrm>
          <a:solidFill>
            <a:schemeClr val="bg1"/>
          </a:solidFill>
        </p:spPr>
        <p:txBody>
          <a:bodyPr>
            <a:normAutofit fontScale="90000"/>
          </a:bodyPr>
          <a:lstStyle/>
          <a:p>
            <a:pPr algn="ctr" eaLnBrk="1" hangingPunct="1"/>
            <a:r>
              <a:rPr lang="en-US" altLang="en-US" sz="3400" b="1" dirty="0">
                <a:solidFill>
                  <a:srgbClr val="000000"/>
                </a:solidFill>
                <a:effectLst/>
              </a:rPr>
              <a:t>Pleasant Activities Can Increase Resilience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08A5A-096C-E848-B6F0-DF862C9431AA}"/>
              </a:ext>
            </a:extLst>
          </p:cNvPr>
          <p:cNvSpPr>
            <a:spLocks noGrp="1"/>
          </p:cNvSpPr>
          <p:nvPr>
            <p:ph/>
          </p:nvPr>
        </p:nvSpPr>
        <p:spPr>
          <a:xfrm>
            <a:off x="539750" y="2782491"/>
            <a:ext cx="8064500" cy="3744297"/>
          </a:xfrm>
        </p:spPr>
        <p:txBody>
          <a:bodyPr>
            <a:normAutofit lnSpcReduction="10000"/>
          </a:bodyPr>
          <a:lstStyle/>
          <a:p>
            <a:pPr marL="0" indent="0" eaLnBrk="1" hangingPunct="1">
              <a:buFontTx/>
              <a:buNone/>
              <a:defRPr/>
            </a:pPr>
            <a:r>
              <a:rPr lang="en-US" sz="2200" b="1" dirty="0">
                <a:solidFill>
                  <a:srgbClr val="000000"/>
                </a:solidFill>
                <a:effectLst/>
              </a:rPr>
              <a:t>It is good to have activities that you can do </a:t>
            </a:r>
            <a:r>
              <a:rPr lang="en-US" sz="2200" b="1" dirty="0">
                <a:solidFill>
                  <a:schemeClr val="accent6">
                    <a:lumMod val="75000"/>
                  </a:schemeClr>
                </a:solidFill>
                <a:effectLst/>
              </a:rPr>
              <a:t>alone</a:t>
            </a:r>
            <a:r>
              <a:rPr lang="en-US" sz="2200" b="1" dirty="0">
                <a:solidFill>
                  <a:srgbClr val="000000"/>
                </a:solidFill>
                <a:effectLst/>
              </a:rPr>
              <a:t>.</a:t>
            </a:r>
          </a:p>
          <a:p>
            <a:pPr marL="796925" indent="-339725" eaLnBrk="1" hangingPunct="1">
              <a:defRPr/>
            </a:pPr>
            <a:r>
              <a:rPr lang="en-US" sz="2000" dirty="0">
                <a:solidFill>
                  <a:srgbClr val="000000"/>
                </a:solidFill>
                <a:effectLst/>
              </a:rPr>
              <a:t>You can control when you do them and you are not dependent on anyone else. </a:t>
            </a:r>
          </a:p>
          <a:p>
            <a:pPr marL="796925" indent="-339725" eaLnBrk="1" hangingPunct="1">
              <a:defRPr/>
            </a:pPr>
            <a:r>
              <a:rPr lang="en-US" sz="2000" dirty="0">
                <a:solidFill>
                  <a:srgbClr val="000000"/>
                </a:solidFill>
                <a:effectLst/>
              </a:rPr>
              <a:t>It is important to have time alone to think and enjoy your own  thoughts.</a:t>
            </a:r>
            <a:endParaRPr lang="en-US" sz="1200" dirty="0">
              <a:solidFill>
                <a:srgbClr val="000000"/>
              </a:solidFill>
              <a:effectLst/>
            </a:endParaRPr>
          </a:p>
          <a:p>
            <a:pPr marL="0" indent="0" eaLnBrk="1" hangingPunct="1">
              <a:buClr>
                <a:srgbClr val="FF3300"/>
              </a:buClr>
              <a:buFontTx/>
              <a:buNone/>
              <a:defRPr/>
            </a:pPr>
            <a:r>
              <a:rPr lang="en-US" sz="2200" b="1" dirty="0">
                <a:solidFill>
                  <a:srgbClr val="000000"/>
                </a:solidFill>
                <a:effectLst/>
              </a:rPr>
              <a:t>It is also good to have activities you can do </a:t>
            </a:r>
            <a:r>
              <a:rPr lang="en-US" sz="2200" b="1" dirty="0">
                <a:solidFill>
                  <a:schemeClr val="accent6">
                    <a:lumMod val="75000"/>
                  </a:schemeClr>
                </a:solidFill>
                <a:effectLst/>
              </a:rPr>
              <a:t>with other people</a:t>
            </a:r>
            <a:r>
              <a:rPr lang="en-US" sz="2200" b="1" dirty="0">
                <a:solidFill>
                  <a:srgbClr val="000000"/>
                </a:solidFill>
                <a:effectLst/>
              </a:rPr>
              <a:t>.</a:t>
            </a:r>
          </a:p>
          <a:p>
            <a:pPr marL="796925" indent="-339725" eaLnBrk="1" hangingPunct="1">
              <a:buClr>
                <a:srgbClr val="FF3300"/>
              </a:buClr>
              <a:defRPr/>
            </a:pPr>
            <a:r>
              <a:rPr lang="en-US" sz="2000" dirty="0">
                <a:solidFill>
                  <a:srgbClr val="000000"/>
                </a:solidFill>
                <a:effectLst/>
              </a:rPr>
              <a:t>Pleasant contacts with people often make us feel better.</a:t>
            </a:r>
          </a:p>
          <a:p>
            <a:pPr marL="796925" indent="-339725" eaLnBrk="1" hangingPunct="1">
              <a:buClr>
                <a:srgbClr val="FF3300"/>
              </a:buClr>
              <a:defRPr/>
            </a:pPr>
            <a:r>
              <a:rPr lang="en-US" sz="2000" dirty="0">
                <a:solidFill>
                  <a:srgbClr val="000000"/>
                </a:solidFill>
                <a:effectLst/>
              </a:rPr>
              <a:t>Other people may increase your motivation to do the activity.</a:t>
            </a:r>
          </a:p>
          <a:p>
            <a:pPr marL="796925" indent="-339725" eaLnBrk="1" hangingPunct="1">
              <a:buClr>
                <a:srgbClr val="FF3300"/>
              </a:buClr>
              <a:defRPr/>
            </a:pPr>
            <a:r>
              <a:rPr lang="en-US" sz="2000" dirty="0">
                <a:solidFill>
                  <a:srgbClr val="000000"/>
                </a:solidFill>
                <a:effectLst/>
              </a:rPr>
              <a:t>Doing fun stuff together helps people enjoy each other more, and can build and improve relationships.</a:t>
            </a:r>
          </a:p>
          <a:p>
            <a:pPr marL="0" indent="0" eaLnBrk="1" hangingPunct="1">
              <a:buFontTx/>
              <a:buNone/>
              <a:defRPr/>
            </a:pPr>
            <a:endParaRPr lang="en-US" sz="1200" dirty="0">
              <a:solidFill>
                <a:srgbClr val="000000"/>
              </a:solidFill>
              <a:effectLst/>
            </a:endParaRPr>
          </a:p>
        </p:txBody>
      </p:sp>
      <p:sp>
        <p:nvSpPr>
          <p:cNvPr id="5" name="Content Placeholder 1">
            <a:extLst>
              <a:ext uri="{FF2B5EF4-FFF2-40B4-BE49-F238E27FC236}">
                <a16:creationId xmlns:a16="http://schemas.microsoft.com/office/drawing/2014/main" id="{681ADB7B-EE40-AE44-982D-CF6F8AB96974}"/>
              </a:ext>
            </a:extLst>
          </p:cNvPr>
          <p:cNvSpPr txBox="1">
            <a:spLocks/>
          </p:cNvSpPr>
          <p:nvPr/>
        </p:nvSpPr>
        <p:spPr bwMode="auto">
          <a:xfrm>
            <a:off x="1057275" y="1732277"/>
            <a:ext cx="6667500" cy="105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2"/>
          <a:lst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sz="2200" b="1" dirty="0">
                <a:solidFill>
                  <a:srgbClr val="000000"/>
                </a:solidFill>
                <a:effectLst/>
                <a:latin typeface="Georgia" panose="02040502050405020303" pitchFamily="18" charset="0"/>
              </a:rPr>
              <a:t>Alone</a:t>
            </a:r>
          </a:p>
          <a:p>
            <a:pPr eaLnBrk="1" hangingPunct="1">
              <a:defRPr/>
            </a:pPr>
            <a:r>
              <a:rPr lang="en-US" sz="2200" b="1" dirty="0">
                <a:solidFill>
                  <a:srgbClr val="000000"/>
                </a:solidFill>
                <a:effectLst/>
                <a:latin typeface="Georgia" panose="02040502050405020303" pitchFamily="18" charset="0"/>
              </a:rPr>
              <a:t>For free</a:t>
            </a:r>
          </a:p>
          <a:p>
            <a:pPr eaLnBrk="1" hangingPunct="1">
              <a:defRPr/>
            </a:pPr>
            <a:r>
              <a:rPr lang="en-US" sz="2200" b="1" dirty="0">
                <a:solidFill>
                  <a:srgbClr val="000000"/>
                </a:solidFill>
                <a:effectLst/>
                <a:latin typeface="Georgia" panose="02040502050405020303" pitchFamily="18" charset="0"/>
              </a:rPr>
              <a:t>With other people</a:t>
            </a:r>
          </a:p>
          <a:p>
            <a:pPr eaLnBrk="1" hangingPunct="1">
              <a:defRPr/>
            </a:pPr>
            <a:r>
              <a:rPr lang="en-US" sz="2200" b="1" dirty="0">
                <a:solidFill>
                  <a:srgbClr val="000000"/>
                </a:solidFill>
                <a:effectLst/>
                <a:latin typeface="Georgia" panose="02040502050405020303" pitchFamily="18" charset="0"/>
              </a:rPr>
              <a:t>Quickly and simply</a:t>
            </a:r>
          </a:p>
        </p:txBody>
      </p:sp>
      <p:sp>
        <p:nvSpPr>
          <p:cNvPr id="6" name="Rectangle 5"/>
          <p:cNvSpPr/>
          <p:nvPr/>
        </p:nvSpPr>
        <p:spPr>
          <a:xfrm>
            <a:off x="152400" y="685800"/>
            <a:ext cx="8839200" cy="59251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3"/>
          <p:cNvSpPr>
            <a:spLocks noChangeArrowheads="1"/>
          </p:cNvSpPr>
          <p:nvPr/>
        </p:nvSpPr>
        <p:spPr bwMode="auto">
          <a:xfrm>
            <a:off x="1419225" y="388979"/>
            <a:ext cx="6305550" cy="615553"/>
          </a:xfrm>
          <a:prstGeom prst="rect">
            <a:avLst/>
          </a:prstGeom>
          <a:solidFill>
            <a:schemeClr val="bg1"/>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3400" b="1" dirty="0">
                <a:solidFill>
                  <a:srgbClr val="000000"/>
                </a:solidFill>
                <a:latin typeface="Georgia" panose="02040502050405020303" pitchFamily="18" charset="0"/>
              </a:rPr>
              <a:t>Types of Pleasant Activities</a:t>
            </a:r>
            <a:endParaRPr lang="en-US" altLang="en-US" sz="1800" b="1" dirty="0">
              <a:solidFill>
                <a:srgbClr val="000000"/>
              </a:solidFill>
              <a:latin typeface="Georgia" panose="02040502050405020303" pitchFamily="18" charset="0"/>
            </a:endParaRPr>
          </a:p>
        </p:txBody>
      </p:sp>
      <p:sp>
        <p:nvSpPr>
          <p:cNvPr id="3" name="Rectangle 2"/>
          <p:cNvSpPr/>
          <p:nvPr/>
        </p:nvSpPr>
        <p:spPr>
          <a:xfrm>
            <a:off x="539750" y="1301353"/>
            <a:ext cx="8064500" cy="430887"/>
          </a:xfrm>
          <a:prstGeom prst="rect">
            <a:avLst/>
          </a:prstGeom>
        </p:spPr>
        <p:txBody>
          <a:bodyPr wrap="square">
            <a:spAutoFit/>
          </a:bodyPr>
          <a:lstStyle/>
          <a:p>
            <a:r>
              <a:rPr lang="en-US" sz="2200" b="1" dirty="0">
                <a:latin typeface="Georgia" panose="02040502050405020303" pitchFamily="18" charset="0"/>
              </a:rPr>
              <a:t>Think about activities that you can do: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6DD3DF-2A9F-9B4E-992A-AD6FAA6C5437}"/>
              </a:ext>
            </a:extLst>
          </p:cNvPr>
          <p:cNvSpPr>
            <a:spLocks noGrp="1"/>
          </p:cNvSpPr>
          <p:nvPr>
            <p:ph/>
          </p:nvPr>
        </p:nvSpPr>
        <p:spPr>
          <a:xfrm>
            <a:off x="482600" y="1209020"/>
            <a:ext cx="8223250" cy="4734580"/>
          </a:xfrm>
        </p:spPr>
        <p:txBody>
          <a:bodyPr/>
          <a:lstStyle/>
          <a:p>
            <a:pPr marL="796925" eaLnBrk="1" hangingPunct="1">
              <a:buClr>
                <a:srgbClr val="FF3300"/>
              </a:buClr>
              <a:defRPr/>
            </a:pPr>
            <a:endParaRPr lang="en-US" sz="1200" b="1" dirty="0">
              <a:solidFill>
                <a:srgbClr val="000000"/>
              </a:solidFill>
              <a:effectLst/>
            </a:endParaRPr>
          </a:p>
          <a:p>
            <a:pPr marL="3175" indent="-3175" eaLnBrk="1" hangingPunct="1">
              <a:buFontTx/>
              <a:buNone/>
              <a:defRPr/>
            </a:pPr>
            <a:r>
              <a:rPr lang="en-US" sz="2200" b="1" dirty="0">
                <a:solidFill>
                  <a:srgbClr val="000000"/>
                </a:solidFill>
                <a:effectLst/>
              </a:rPr>
              <a:t>Activities that are </a:t>
            </a:r>
            <a:r>
              <a:rPr lang="en-US" sz="2200" b="1" dirty="0">
                <a:solidFill>
                  <a:schemeClr val="accent6">
                    <a:lumMod val="75000"/>
                  </a:schemeClr>
                </a:solidFill>
                <a:effectLst/>
              </a:rPr>
              <a:t>inexpensive or free </a:t>
            </a:r>
            <a:r>
              <a:rPr lang="en-US" sz="2200" b="1" dirty="0">
                <a:solidFill>
                  <a:srgbClr val="000000"/>
                </a:solidFill>
                <a:effectLst/>
              </a:rPr>
              <a:t>are important.</a:t>
            </a:r>
            <a:endParaRPr lang="en-US" sz="2200" dirty="0">
              <a:solidFill>
                <a:srgbClr val="000000"/>
              </a:solidFill>
              <a:effectLst/>
            </a:endParaRPr>
          </a:p>
          <a:p>
            <a:pPr marL="796925" eaLnBrk="1" hangingPunct="1">
              <a:defRPr/>
            </a:pPr>
            <a:r>
              <a:rPr lang="en-US" sz="2000" dirty="0">
                <a:solidFill>
                  <a:srgbClr val="000000"/>
                </a:solidFill>
                <a:effectLst/>
              </a:rPr>
              <a:t>You can do more of them.</a:t>
            </a:r>
          </a:p>
          <a:p>
            <a:pPr marL="796925" eaLnBrk="1" hangingPunct="1">
              <a:defRPr/>
            </a:pPr>
            <a:r>
              <a:rPr lang="en-US" sz="2000" dirty="0">
                <a:solidFill>
                  <a:srgbClr val="000000"/>
                </a:solidFill>
                <a:effectLst/>
              </a:rPr>
              <a:t>You won’t feel stressed because you are spending money.</a:t>
            </a:r>
          </a:p>
          <a:p>
            <a:pPr marL="796925" eaLnBrk="1" hangingPunct="1">
              <a:defRPr/>
            </a:pPr>
            <a:r>
              <a:rPr lang="en-US" sz="2000" dirty="0">
                <a:solidFill>
                  <a:srgbClr val="000000"/>
                </a:solidFill>
                <a:effectLst/>
              </a:rPr>
              <a:t>You can do them at any time, whether you have extra money or not.</a:t>
            </a:r>
          </a:p>
          <a:p>
            <a:pPr eaLnBrk="1" hangingPunct="1">
              <a:defRPr/>
            </a:pPr>
            <a:endParaRPr lang="en-US" sz="1200" dirty="0">
              <a:solidFill>
                <a:srgbClr val="000000"/>
              </a:solidFill>
              <a:effectLst/>
            </a:endParaRPr>
          </a:p>
          <a:p>
            <a:pPr marL="0" indent="0" eaLnBrk="1" hangingPunct="1">
              <a:buFontTx/>
              <a:buNone/>
              <a:defRPr/>
            </a:pPr>
            <a:r>
              <a:rPr lang="en-US" sz="2200" b="1" dirty="0">
                <a:solidFill>
                  <a:srgbClr val="000000"/>
                </a:solidFill>
                <a:effectLst/>
              </a:rPr>
              <a:t>Activities that </a:t>
            </a:r>
            <a:r>
              <a:rPr lang="en-US" sz="2200" b="1" dirty="0">
                <a:solidFill>
                  <a:schemeClr val="accent6">
                    <a:lumMod val="75000"/>
                  </a:schemeClr>
                </a:solidFill>
                <a:effectLst/>
              </a:rPr>
              <a:t>don’t take too much time </a:t>
            </a:r>
            <a:r>
              <a:rPr lang="en-US" sz="2200" b="1" dirty="0">
                <a:solidFill>
                  <a:srgbClr val="000000"/>
                </a:solidFill>
                <a:effectLst/>
              </a:rPr>
              <a:t>are important.</a:t>
            </a:r>
            <a:endParaRPr lang="en-US" sz="2200" dirty="0">
              <a:solidFill>
                <a:srgbClr val="000000"/>
              </a:solidFill>
              <a:effectLst/>
            </a:endParaRPr>
          </a:p>
          <a:p>
            <a:pPr marL="796925" indent="-339725" eaLnBrk="1" hangingPunct="1">
              <a:defRPr/>
            </a:pPr>
            <a:r>
              <a:rPr lang="en-US" sz="2000" dirty="0">
                <a:solidFill>
                  <a:srgbClr val="000000"/>
                </a:solidFill>
                <a:effectLst/>
              </a:rPr>
              <a:t>You can do more of them.</a:t>
            </a:r>
          </a:p>
          <a:p>
            <a:pPr marL="796925" indent="-339725" eaLnBrk="1" hangingPunct="1">
              <a:defRPr/>
            </a:pPr>
            <a:r>
              <a:rPr lang="en-US" sz="2000" dirty="0">
                <a:solidFill>
                  <a:srgbClr val="000000"/>
                </a:solidFill>
                <a:effectLst/>
              </a:rPr>
              <a:t>They are useful when you are busy and can’t find a lot of time.</a:t>
            </a:r>
          </a:p>
          <a:p>
            <a:pPr marL="796925" indent="-339725" eaLnBrk="1" hangingPunct="1">
              <a:defRPr/>
            </a:pPr>
            <a:r>
              <a:rPr lang="en-US" sz="2000" dirty="0">
                <a:solidFill>
                  <a:srgbClr val="000000"/>
                </a:solidFill>
                <a:effectLst/>
              </a:rPr>
              <a:t>Brief activities give you a glimpse of the beauty of the world.</a:t>
            </a:r>
          </a:p>
        </p:txBody>
      </p:sp>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ChangeArrowheads="1"/>
          </p:cNvSpPr>
          <p:nvPr/>
        </p:nvSpPr>
        <p:spPr bwMode="auto">
          <a:xfrm>
            <a:off x="860425" y="467380"/>
            <a:ext cx="7467600" cy="523220"/>
          </a:xfrm>
          <a:prstGeom prst="rect">
            <a:avLst/>
          </a:prstGeom>
          <a:solidFill>
            <a:schemeClr val="bg1"/>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000000"/>
                </a:solidFill>
                <a:latin typeface="Georgia" panose="02040502050405020303" pitchFamily="18" charset="0"/>
              </a:rPr>
              <a:t>Types of Pleasant Activities (continued)</a:t>
            </a:r>
            <a:endParaRPr lang="en-US" altLang="en-US" sz="1400" b="1" dirty="0">
              <a:solidFill>
                <a:srgbClr val="000000"/>
              </a:solidFill>
              <a:latin typeface="Georgia" panose="020405020504050203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0AEC0-BCF2-CF48-8589-A251BF284067}"/>
              </a:ext>
            </a:extLst>
          </p:cNvPr>
          <p:cNvSpPr>
            <a:spLocks noGrp="1"/>
          </p:cNvSpPr>
          <p:nvPr>
            <p:ph/>
          </p:nvPr>
        </p:nvSpPr>
        <p:spPr>
          <a:xfrm>
            <a:off x="536574" y="2087926"/>
            <a:ext cx="8064500" cy="4335463"/>
          </a:xfrm>
        </p:spPr>
        <p:txBody>
          <a:bodyPr>
            <a:normAutofit lnSpcReduction="10000"/>
          </a:bodyPr>
          <a:lstStyle/>
          <a:p>
            <a:pPr marL="457200" indent="-457200" eaLnBrk="1" hangingPunct="1">
              <a:buFontTx/>
              <a:buAutoNum type="arabicPeriod"/>
              <a:defRPr/>
            </a:pPr>
            <a:r>
              <a:rPr lang="en-US" sz="2400" b="1" dirty="0">
                <a:solidFill>
                  <a:srgbClr val="000000"/>
                </a:solidFill>
                <a:effectLst/>
              </a:rPr>
              <a:t>Self care activities</a:t>
            </a:r>
            <a:r>
              <a:rPr lang="en-US" sz="2400" dirty="0">
                <a:solidFill>
                  <a:srgbClr val="000000"/>
                </a:solidFill>
                <a:effectLst/>
              </a:rPr>
              <a:t> are the things you do to take care of </a:t>
            </a:r>
            <a:r>
              <a:rPr lang="en-US" sz="2400" b="1" dirty="0">
                <a:solidFill>
                  <a:schemeClr val="accent6">
                    <a:lumMod val="75000"/>
                  </a:schemeClr>
                </a:solidFill>
                <a:effectLst/>
              </a:rPr>
              <a:t>yourself and the business of your life</a:t>
            </a:r>
            <a:r>
              <a:rPr lang="en-US" sz="2400" dirty="0">
                <a:solidFill>
                  <a:srgbClr val="000000"/>
                </a:solidFill>
                <a:effectLst/>
              </a:rPr>
              <a:t>. For example:</a:t>
            </a:r>
            <a:endParaRPr lang="en-US" sz="2400" b="1" dirty="0">
              <a:solidFill>
                <a:srgbClr val="000000"/>
              </a:solidFill>
              <a:effectLst/>
            </a:endParaRPr>
          </a:p>
          <a:p>
            <a:pPr marL="796925">
              <a:defRPr/>
            </a:pPr>
            <a:r>
              <a:rPr lang="en-US" sz="2000" dirty="0">
                <a:solidFill>
                  <a:srgbClr val="000000"/>
                </a:solidFill>
                <a:effectLst/>
              </a:rPr>
              <a:t>Exercising at least 30 minutes a day</a:t>
            </a:r>
          </a:p>
          <a:p>
            <a:pPr marL="796925">
              <a:defRPr/>
            </a:pPr>
            <a:r>
              <a:rPr lang="en-US" sz="2000" dirty="0">
                <a:solidFill>
                  <a:srgbClr val="000000"/>
                </a:solidFill>
                <a:effectLst/>
              </a:rPr>
              <a:t>Planning your meals</a:t>
            </a:r>
          </a:p>
          <a:p>
            <a:pPr marL="796925">
              <a:defRPr/>
            </a:pPr>
            <a:r>
              <a:rPr lang="en-US" sz="2000" dirty="0">
                <a:solidFill>
                  <a:srgbClr val="000000"/>
                </a:solidFill>
                <a:effectLst/>
              </a:rPr>
              <a:t>Drinking plenty of water</a:t>
            </a:r>
          </a:p>
          <a:p>
            <a:pPr marL="0" indent="0" eaLnBrk="1" hangingPunct="1">
              <a:buFontTx/>
              <a:buNone/>
              <a:defRPr/>
            </a:pPr>
            <a:endParaRPr lang="en-US" sz="1400" dirty="0">
              <a:solidFill>
                <a:srgbClr val="000000"/>
              </a:solidFill>
              <a:effectLst/>
            </a:endParaRPr>
          </a:p>
          <a:p>
            <a:pPr marL="457200" indent="-457200" eaLnBrk="1" hangingPunct="1">
              <a:buFont typeface="+mj-lt"/>
              <a:buAutoNum type="arabicPeriod" startAt="2"/>
              <a:defRPr/>
            </a:pPr>
            <a:r>
              <a:rPr lang="en-US" sz="2400" b="1" dirty="0">
                <a:solidFill>
                  <a:srgbClr val="000000"/>
                </a:solidFill>
                <a:effectLst/>
              </a:rPr>
              <a:t>Fun activities </a:t>
            </a:r>
            <a:r>
              <a:rPr lang="en-US" sz="2400" dirty="0">
                <a:solidFill>
                  <a:srgbClr val="000000"/>
                </a:solidFill>
                <a:effectLst/>
              </a:rPr>
              <a:t>are simple, health things you can do to bring you </a:t>
            </a:r>
            <a:r>
              <a:rPr lang="en-US" sz="2400" b="1" dirty="0">
                <a:solidFill>
                  <a:schemeClr val="accent6">
                    <a:lumMod val="75000"/>
                  </a:schemeClr>
                </a:solidFill>
                <a:effectLst/>
              </a:rPr>
              <a:t>pleasure</a:t>
            </a:r>
            <a:r>
              <a:rPr lang="en-US" sz="2400" dirty="0">
                <a:solidFill>
                  <a:srgbClr val="000000"/>
                </a:solidFill>
                <a:effectLst/>
              </a:rPr>
              <a:t>. For example:</a:t>
            </a:r>
            <a:endParaRPr lang="en-US" sz="2400" b="1" dirty="0">
              <a:solidFill>
                <a:srgbClr val="000000"/>
              </a:solidFill>
              <a:effectLst/>
            </a:endParaRPr>
          </a:p>
          <a:p>
            <a:pPr marL="796925" indent="-339725">
              <a:defRPr/>
            </a:pPr>
            <a:r>
              <a:rPr lang="en-US" sz="2000" dirty="0">
                <a:solidFill>
                  <a:srgbClr val="000000"/>
                </a:solidFill>
                <a:effectLst/>
              </a:rPr>
              <a:t>Pleasant contacts with people often make us feel better.</a:t>
            </a:r>
          </a:p>
          <a:p>
            <a:pPr marL="796925" indent="-339725">
              <a:defRPr/>
            </a:pPr>
            <a:r>
              <a:rPr lang="en-US" sz="2000" dirty="0">
                <a:solidFill>
                  <a:srgbClr val="000000"/>
                </a:solidFill>
                <a:effectLst/>
              </a:rPr>
              <a:t>Other people may increase your motivation to do the activity.</a:t>
            </a:r>
          </a:p>
          <a:p>
            <a:pPr marL="796925" indent="-339725">
              <a:defRPr/>
            </a:pPr>
            <a:r>
              <a:rPr lang="en-US" sz="2000" dirty="0">
                <a:solidFill>
                  <a:srgbClr val="000000"/>
                </a:solidFill>
                <a:effectLst/>
              </a:rPr>
              <a:t>Doing fun stuff together helps people enjoy each other more, and can build and improve relationships.</a:t>
            </a:r>
          </a:p>
          <a:p>
            <a:pPr marL="0" indent="0" eaLnBrk="1" hangingPunct="1">
              <a:buFontTx/>
              <a:buNone/>
              <a:defRPr/>
            </a:pPr>
            <a:endParaRPr lang="en-US" sz="1400" dirty="0">
              <a:solidFill>
                <a:srgbClr val="000000"/>
              </a:solidFill>
              <a:effectLst/>
            </a:endParaRPr>
          </a:p>
        </p:txBody>
      </p:sp>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3"/>
          <p:cNvSpPr>
            <a:spLocks noChangeArrowheads="1"/>
          </p:cNvSpPr>
          <p:nvPr/>
        </p:nvSpPr>
        <p:spPr bwMode="auto">
          <a:xfrm>
            <a:off x="1567414" y="393412"/>
            <a:ext cx="6002821" cy="584775"/>
          </a:xfrm>
          <a:prstGeom prst="rect">
            <a:avLst/>
          </a:prstGeom>
          <a:solidFill>
            <a:schemeClr val="bg1"/>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dirty="0">
                <a:solidFill>
                  <a:srgbClr val="000000"/>
                </a:solidFill>
                <a:latin typeface="Georgia" panose="02040502050405020303" pitchFamily="18" charset="0"/>
              </a:rPr>
              <a:t>Types of Healthy Activities</a:t>
            </a:r>
          </a:p>
        </p:txBody>
      </p:sp>
      <p:sp>
        <p:nvSpPr>
          <p:cNvPr id="3" name="Rectangle 2"/>
          <p:cNvSpPr/>
          <p:nvPr/>
        </p:nvSpPr>
        <p:spPr>
          <a:xfrm>
            <a:off x="609600" y="1050919"/>
            <a:ext cx="8101445" cy="830997"/>
          </a:xfrm>
          <a:prstGeom prst="rect">
            <a:avLst/>
          </a:prstGeom>
        </p:spPr>
        <p:txBody>
          <a:bodyPr wrap="square">
            <a:spAutoFit/>
          </a:bodyPr>
          <a:lstStyle/>
          <a:p>
            <a:r>
              <a:rPr lang="en-US" sz="2400" dirty="0">
                <a:latin typeface="Georgia" panose="02040502050405020303" pitchFamily="18" charset="0"/>
              </a:rPr>
              <a:t>It may be helpful to think about healthy activities in four general categories: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428AD3-EE93-B84B-A4D2-8D6FAE5874CF}"/>
              </a:ext>
            </a:extLst>
          </p:cNvPr>
          <p:cNvSpPr>
            <a:spLocks noGrp="1"/>
          </p:cNvSpPr>
          <p:nvPr>
            <p:ph/>
          </p:nvPr>
        </p:nvSpPr>
        <p:spPr>
          <a:xfrm>
            <a:off x="441325" y="1130587"/>
            <a:ext cx="8261350" cy="5054025"/>
          </a:xfrm>
        </p:spPr>
        <p:txBody>
          <a:bodyPr>
            <a:normAutofit/>
          </a:bodyPr>
          <a:lstStyle/>
          <a:p>
            <a:pPr eaLnBrk="1" hangingPunct="1">
              <a:buClr>
                <a:srgbClr val="FF3300"/>
              </a:buClr>
              <a:defRPr/>
            </a:pPr>
            <a:endParaRPr lang="en-US" sz="1400" b="1" dirty="0">
              <a:solidFill>
                <a:srgbClr val="000000"/>
              </a:solidFill>
              <a:effectLst/>
            </a:endParaRPr>
          </a:p>
          <a:p>
            <a:pPr marL="457200" indent="-457200" eaLnBrk="1" hangingPunct="1">
              <a:buFont typeface="+mj-lt"/>
              <a:buAutoNum type="arabicPeriod" startAt="3"/>
              <a:defRPr/>
            </a:pPr>
            <a:r>
              <a:rPr lang="en-US" sz="2400" b="1" dirty="0">
                <a:solidFill>
                  <a:srgbClr val="000000"/>
                </a:solidFill>
                <a:effectLst/>
              </a:rPr>
              <a:t>Learning activities</a:t>
            </a:r>
            <a:r>
              <a:rPr lang="en-US" sz="2400" dirty="0">
                <a:solidFill>
                  <a:srgbClr val="000000"/>
                </a:solidFill>
                <a:effectLst/>
              </a:rPr>
              <a:t> give you a sense of </a:t>
            </a:r>
            <a:r>
              <a:rPr lang="en-US" sz="2400" b="1" dirty="0">
                <a:solidFill>
                  <a:schemeClr val="accent6">
                    <a:lumMod val="75000"/>
                  </a:schemeClr>
                </a:solidFill>
                <a:effectLst/>
              </a:rPr>
              <a:t>accomplishment</a:t>
            </a:r>
            <a:r>
              <a:rPr lang="en-US" sz="2400" dirty="0">
                <a:solidFill>
                  <a:srgbClr val="000000"/>
                </a:solidFill>
                <a:effectLst/>
              </a:rPr>
              <a:t> or of having learned to do something well. For example:</a:t>
            </a:r>
            <a:endParaRPr lang="en-US" sz="2400" b="1" dirty="0">
              <a:solidFill>
                <a:srgbClr val="000000"/>
              </a:solidFill>
              <a:effectLst/>
            </a:endParaRPr>
          </a:p>
          <a:p>
            <a:pPr marL="796925" eaLnBrk="1" hangingPunct="1">
              <a:buClr>
                <a:srgbClr val="FF3300"/>
              </a:buClr>
              <a:defRPr/>
            </a:pPr>
            <a:r>
              <a:rPr lang="en-US" sz="2000" dirty="0">
                <a:solidFill>
                  <a:srgbClr val="000000"/>
                </a:solidFill>
                <a:effectLst/>
              </a:rPr>
              <a:t>Starting an exercise program</a:t>
            </a:r>
          </a:p>
          <a:p>
            <a:pPr marL="796925" eaLnBrk="1" hangingPunct="1">
              <a:buClr>
                <a:srgbClr val="FF3300"/>
              </a:buClr>
              <a:defRPr/>
            </a:pPr>
            <a:r>
              <a:rPr lang="en-US" sz="2000" dirty="0">
                <a:solidFill>
                  <a:srgbClr val="000000"/>
                </a:solidFill>
                <a:effectLst/>
              </a:rPr>
              <a:t>Practicing the mood management skills</a:t>
            </a:r>
          </a:p>
          <a:p>
            <a:pPr marL="0" indent="0" eaLnBrk="1" hangingPunct="1">
              <a:buClr>
                <a:srgbClr val="FF3300"/>
              </a:buClr>
              <a:buFontTx/>
              <a:buNone/>
              <a:defRPr/>
            </a:pPr>
            <a:endParaRPr lang="en-US" sz="1400" dirty="0">
              <a:solidFill>
                <a:srgbClr val="000000"/>
              </a:solidFill>
              <a:effectLst/>
            </a:endParaRPr>
          </a:p>
          <a:p>
            <a:pPr marL="457200" indent="-457200" eaLnBrk="1" hangingPunct="1">
              <a:buFont typeface="+mj-lt"/>
              <a:buAutoNum type="arabicPeriod" startAt="4"/>
              <a:defRPr/>
            </a:pPr>
            <a:r>
              <a:rPr lang="en-US" sz="2400" b="1" dirty="0">
                <a:solidFill>
                  <a:srgbClr val="000000"/>
                </a:solidFill>
                <a:effectLst/>
              </a:rPr>
              <a:t>Meaningful activities </a:t>
            </a:r>
            <a:r>
              <a:rPr lang="en-US" sz="2400" dirty="0">
                <a:solidFill>
                  <a:srgbClr val="000000"/>
                </a:solidFill>
                <a:effectLst/>
              </a:rPr>
              <a:t>fit with your </a:t>
            </a:r>
            <a:r>
              <a:rPr lang="en-US" sz="2400" b="1" dirty="0">
                <a:solidFill>
                  <a:schemeClr val="accent6">
                    <a:lumMod val="75000"/>
                  </a:schemeClr>
                </a:solidFill>
                <a:effectLst/>
              </a:rPr>
              <a:t>values</a:t>
            </a:r>
            <a:r>
              <a:rPr lang="en-US" sz="2400" dirty="0">
                <a:solidFill>
                  <a:srgbClr val="000000"/>
                </a:solidFill>
                <a:effectLst/>
              </a:rPr>
              <a:t>. Meaningful activities boost your health self-image and bring </a:t>
            </a:r>
            <a:r>
              <a:rPr lang="en-US" sz="2400" b="1" dirty="0">
                <a:solidFill>
                  <a:schemeClr val="accent6">
                    <a:lumMod val="75000"/>
                  </a:schemeClr>
                </a:solidFill>
                <a:effectLst/>
              </a:rPr>
              <a:t>purpose to your life</a:t>
            </a:r>
            <a:r>
              <a:rPr lang="en-US" sz="2400" dirty="0">
                <a:solidFill>
                  <a:srgbClr val="000000"/>
                </a:solidFill>
                <a:effectLst/>
              </a:rPr>
              <a:t>. For example:</a:t>
            </a:r>
            <a:endParaRPr lang="en-US" sz="2400" b="1" dirty="0">
              <a:solidFill>
                <a:srgbClr val="000000"/>
              </a:solidFill>
              <a:effectLst/>
            </a:endParaRPr>
          </a:p>
          <a:p>
            <a:pPr marL="796925" indent="-339725" eaLnBrk="1" hangingPunct="1">
              <a:buClr>
                <a:srgbClr val="FF3300"/>
              </a:buClr>
              <a:defRPr/>
            </a:pPr>
            <a:r>
              <a:rPr lang="en-US" sz="2000" dirty="0">
                <a:solidFill>
                  <a:srgbClr val="000000"/>
                </a:solidFill>
                <a:effectLst/>
              </a:rPr>
              <a:t>Being a good parent or friend</a:t>
            </a:r>
          </a:p>
          <a:p>
            <a:pPr marL="796925" indent="-339725" eaLnBrk="1" hangingPunct="1">
              <a:buClr>
                <a:srgbClr val="FF3300"/>
              </a:buClr>
              <a:defRPr/>
            </a:pPr>
            <a:r>
              <a:rPr lang="en-US" sz="2000" dirty="0">
                <a:solidFill>
                  <a:srgbClr val="000000"/>
                </a:solidFill>
                <a:effectLst/>
              </a:rPr>
              <a:t>Working</a:t>
            </a:r>
          </a:p>
          <a:p>
            <a:pPr marL="796925" indent="-339725" eaLnBrk="1" hangingPunct="1">
              <a:buClr>
                <a:srgbClr val="FF3300"/>
              </a:buClr>
              <a:defRPr/>
            </a:pPr>
            <a:r>
              <a:rPr lang="en-US" sz="2000" dirty="0">
                <a:solidFill>
                  <a:srgbClr val="000000"/>
                </a:solidFill>
                <a:effectLst/>
              </a:rPr>
              <a:t>Letting somebody else go first in line</a:t>
            </a:r>
          </a:p>
          <a:p>
            <a:pPr marL="796925" indent="-339725" eaLnBrk="1" hangingPunct="1">
              <a:buClr>
                <a:srgbClr val="FF3300"/>
              </a:buClr>
              <a:defRPr/>
            </a:pPr>
            <a:r>
              <a:rPr lang="en-US" sz="2000" dirty="0">
                <a:solidFill>
                  <a:srgbClr val="000000"/>
                </a:solidFill>
                <a:effectLst/>
              </a:rPr>
              <a:t>Participating in church, social, political, or community activities</a:t>
            </a:r>
          </a:p>
        </p:txBody>
      </p:sp>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5"/>
          <p:cNvSpPr>
            <a:spLocks noChangeArrowheads="1"/>
          </p:cNvSpPr>
          <p:nvPr/>
        </p:nvSpPr>
        <p:spPr bwMode="auto">
          <a:xfrm>
            <a:off x="1242219" y="305595"/>
            <a:ext cx="6659562" cy="584775"/>
          </a:xfrm>
          <a:prstGeom prst="rect">
            <a:avLst/>
          </a:prstGeom>
          <a:solidFill>
            <a:schemeClr val="bg1"/>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b="1" dirty="0">
                <a:solidFill>
                  <a:srgbClr val="000000"/>
                </a:solidFill>
                <a:latin typeface="Georgia" panose="02040502050405020303" pitchFamily="18" charset="0"/>
              </a:rPr>
              <a:t>Healthy Activities (continued)</a:t>
            </a:r>
            <a:endParaRPr lang="en-US" altLang="en-US" sz="1600" b="1" dirty="0">
              <a:solidFill>
                <a:srgbClr val="000000"/>
              </a:solidFill>
              <a:latin typeface="Georgia" panose="020405020504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C07DFD-B49B-DA4E-82DF-CB4C7FBE1597}"/>
              </a:ext>
            </a:extLst>
          </p:cNvPr>
          <p:cNvGrpSpPr/>
          <p:nvPr/>
        </p:nvGrpSpPr>
        <p:grpSpPr>
          <a:xfrm>
            <a:off x="110836" y="366887"/>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eorgia" panose="02040502050405020303" pitchFamily="18" charset="0"/>
                </a:rPr>
                <a:t>The Collaborative Care Model-Overview</a:t>
              </a:r>
            </a:p>
          </p:txBody>
        </p:sp>
      </p:grpSp>
      <p:sp>
        <p:nvSpPr>
          <p:cNvPr id="28" name="TextBox 27">
            <a:extLst>
              <a:ext uri="{FF2B5EF4-FFF2-40B4-BE49-F238E27FC236}">
                <a16:creationId xmlns:a16="http://schemas.microsoft.com/office/drawing/2014/main" id="{CCBF537D-2DEF-D943-8DB5-AD3792424B80}"/>
              </a:ext>
            </a:extLst>
          </p:cNvPr>
          <p:cNvSpPr txBox="1"/>
          <p:nvPr/>
        </p:nvSpPr>
        <p:spPr>
          <a:xfrm>
            <a:off x="1659549" y="1219200"/>
            <a:ext cx="5443863" cy="369332"/>
          </a:xfrm>
          <a:prstGeom prst="rect">
            <a:avLst/>
          </a:prstGeom>
          <a:noFill/>
        </p:spPr>
        <p:txBody>
          <a:bodyPr wrap="none" rtlCol="0">
            <a:spAutoFit/>
          </a:bodyPr>
          <a:lstStyle/>
          <a:p>
            <a:r>
              <a:rPr lang="en-US" b="1" dirty="0">
                <a:solidFill>
                  <a:schemeClr val="accent5">
                    <a:lumMod val="75000"/>
                  </a:schemeClr>
                </a:solidFill>
              </a:rPr>
              <a:t>PRIMARY CARE MANAGMENT OF BEHAVIORAL HEALTH</a:t>
            </a:r>
          </a:p>
        </p:txBody>
      </p:sp>
      <p:grpSp>
        <p:nvGrpSpPr>
          <p:cNvPr id="40" name="Group 39">
            <a:extLst>
              <a:ext uri="{FF2B5EF4-FFF2-40B4-BE49-F238E27FC236}">
                <a16:creationId xmlns:a16="http://schemas.microsoft.com/office/drawing/2014/main" id="{D19C5C3F-5497-E148-8333-A90E481493EE}"/>
              </a:ext>
            </a:extLst>
          </p:cNvPr>
          <p:cNvGrpSpPr/>
          <p:nvPr/>
        </p:nvGrpSpPr>
        <p:grpSpPr>
          <a:xfrm>
            <a:off x="2205951" y="2367647"/>
            <a:ext cx="4341612" cy="914400"/>
            <a:chOff x="2205951" y="2743200"/>
            <a:chExt cx="4341612" cy="914400"/>
          </a:xfrm>
        </p:grpSpPr>
        <p:pic>
          <p:nvPicPr>
            <p:cNvPr id="4" name="Graphic 3" descr="User">
              <a:extLst>
                <a:ext uri="{FF2B5EF4-FFF2-40B4-BE49-F238E27FC236}">
                  <a16:creationId xmlns:a16="http://schemas.microsoft.com/office/drawing/2014/main" id="{00F47BF3-8034-4642-92D2-618138FA7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5951" y="2743200"/>
              <a:ext cx="914400" cy="914400"/>
            </a:xfrm>
            <a:prstGeom prst="rect">
              <a:avLst/>
            </a:prstGeom>
          </p:spPr>
        </p:pic>
        <p:pic>
          <p:nvPicPr>
            <p:cNvPr id="24" name="Graphic 23" descr="Doctor">
              <a:extLst>
                <a:ext uri="{FF2B5EF4-FFF2-40B4-BE49-F238E27FC236}">
                  <a16:creationId xmlns:a16="http://schemas.microsoft.com/office/drawing/2014/main" id="{9FE84E6E-9911-1048-A6E5-593DA42607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3163" y="2743200"/>
              <a:ext cx="914400" cy="914400"/>
            </a:xfrm>
            <a:prstGeom prst="rect">
              <a:avLst/>
            </a:prstGeom>
          </p:spPr>
        </p:pic>
        <p:cxnSp>
          <p:nvCxnSpPr>
            <p:cNvPr id="26" name="Straight Arrow Connector 25">
              <a:extLst>
                <a:ext uri="{FF2B5EF4-FFF2-40B4-BE49-F238E27FC236}">
                  <a16:creationId xmlns:a16="http://schemas.microsoft.com/office/drawing/2014/main" id="{7BDDDE02-5363-4846-91D3-88B16ABB00D2}"/>
                </a:ext>
              </a:extLst>
            </p:cNvPr>
            <p:cNvCxnSpPr>
              <a:cxnSpLocks/>
              <a:stCxn id="4" idx="3"/>
            </p:cNvCxnSpPr>
            <p:nvPr/>
          </p:nvCxnSpPr>
          <p:spPr>
            <a:xfrm>
              <a:off x="3120351" y="3200400"/>
              <a:ext cx="2586485" cy="0"/>
            </a:xfrm>
            <a:prstGeom prst="straightConnector1">
              <a:avLst/>
            </a:prstGeom>
            <a:ln w="28575">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3110536-9AE1-DF41-B1CD-223AC6B5F636}"/>
              </a:ext>
            </a:extLst>
          </p:cNvPr>
          <p:cNvGrpSpPr/>
          <p:nvPr/>
        </p:nvGrpSpPr>
        <p:grpSpPr>
          <a:xfrm>
            <a:off x="3120351" y="2971800"/>
            <a:ext cx="2586485" cy="1500604"/>
            <a:chOff x="3120351" y="2971800"/>
            <a:chExt cx="2586485" cy="1500604"/>
          </a:xfrm>
        </p:grpSpPr>
        <p:grpSp>
          <p:nvGrpSpPr>
            <p:cNvPr id="2" name="Group 1">
              <a:extLst>
                <a:ext uri="{FF2B5EF4-FFF2-40B4-BE49-F238E27FC236}">
                  <a16:creationId xmlns:a16="http://schemas.microsoft.com/office/drawing/2014/main" id="{0677CBDB-22ED-424C-8CB7-082FACB40797}"/>
                </a:ext>
              </a:extLst>
            </p:cNvPr>
            <p:cNvGrpSpPr/>
            <p:nvPr/>
          </p:nvGrpSpPr>
          <p:grpSpPr>
            <a:xfrm>
              <a:off x="3477722" y="3373338"/>
              <a:ext cx="1813189" cy="1099066"/>
              <a:chOff x="3477722" y="3373338"/>
              <a:chExt cx="1813189" cy="1099066"/>
            </a:xfrm>
          </p:grpSpPr>
          <p:pic>
            <p:nvPicPr>
              <p:cNvPr id="10" name="Graphic 9" descr="Female Profile">
                <a:extLst>
                  <a:ext uri="{FF2B5EF4-FFF2-40B4-BE49-F238E27FC236}">
                    <a16:creationId xmlns:a16="http://schemas.microsoft.com/office/drawing/2014/main" id="{2FC6D142-BD2D-B64A-B87F-5A9A76A5BA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27117" y="3373338"/>
                <a:ext cx="914400" cy="914400"/>
              </a:xfrm>
              <a:prstGeom prst="rect">
                <a:avLst/>
              </a:prstGeom>
            </p:spPr>
          </p:pic>
          <p:sp>
            <p:nvSpPr>
              <p:cNvPr id="29" name="TextBox 28">
                <a:extLst>
                  <a:ext uri="{FF2B5EF4-FFF2-40B4-BE49-F238E27FC236}">
                    <a16:creationId xmlns:a16="http://schemas.microsoft.com/office/drawing/2014/main" id="{570534C9-CFE5-6845-B90C-20B9D33F8856}"/>
                  </a:ext>
                </a:extLst>
              </p:cNvPr>
              <p:cNvSpPr txBox="1"/>
              <p:nvPr/>
            </p:nvSpPr>
            <p:spPr>
              <a:xfrm>
                <a:off x="3477722" y="4103072"/>
                <a:ext cx="1813189" cy="369332"/>
              </a:xfrm>
              <a:prstGeom prst="rect">
                <a:avLst/>
              </a:prstGeom>
              <a:noFill/>
            </p:spPr>
            <p:txBody>
              <a:bodyPr wrap="none" rtlCol="0">
                <a:spAutoFit/>
              </a:bodyPr>
              <a:lstStyle/>
              <a:p>
                <a:r>
                  <a:rPr lang="en-US" b="1" u="sng" dirty="0">
                    <a:solidFill>
                      <a:schemeClr val="accent6">
                        <a:lumMod val="75000"/>
                      </a:schemeClr>
                    </a:solidFill>
                  </a:rPr>
                  <a:t>Care Coordinator</a:t>
                </a:r>
              </a:p>
            </p:txBody>
          </p:sp>
        </p:grpSp>
        <p:cxnSp>
          <p:nvCxnSpPr>
            <p:cNvPr id="34" name="Elbow Connector 33">
              <a:extLst>
                <a:ext uri="{FF2B5EF4-FFF2-40B4-BE49-F238E27FC236}">
                  <a16:creationId xmlns:a16="http://schemas.microsoft.com/office/drawing/2014/main" id="{23DBD656-8E37-E14D-B148-5AA785F2150A}"/>
                </a:ext>
              </a:extLst>
            </p:cNvPr>
            <p:cNvCxnSpPr>
              <a:stCxn id="10" idx="3"/>
            </p:cNvCxnSpPr>
            <p:nvPr/>
          </p:nvCxnSpPr>
          <p:spPr>
            <a:xfrm flipV="1">
              <a:off x="4841517" y="2971800"/>
              <a:ext cx="865319" cy="858738"/>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80765A5F-B39E-A647-B800-9B0AEE2E98FA}"/>
                </a:ext>
              </a:extLst>
            </p:cNvPr>
            <p:cNvCxnSpPr>
              <a:endCxn id="10" idx="1"/>
            </p:cNvCxnSpPr>
            <p:nvPr/>
          </p:nvCxnSpPr>
          <p:spPr>
            <a:xfrm>
              <a:off x="3120351" y="3028950"/>
              <a:ext cx="806766" cy="801588"/>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04E7575-7F99-BF4D-BC1D-67284954EB40}"/>
              </a:ext>
            </a:extLst>
          </p:cNvPr>
          <p:cNvGrpSpPr/>
          <p:nvPr/>
        </p:nvGrpSpPr>
        <p:grpSpPr>
          <a:xfrm>
            <a:off x="589954" y="3365174"/>
            <a:ext cx="3337163" cy="1107230"/>
            <a:chOff x="589954" y="3365174"/>
            <a:chExt cx="3337163" cy="1107230"/>
          </a:xfrm>
        </p:grpSpPr>
        <p:cxnSp>
          <p:nvCxnSpPr>
            <p:cNvPr id="38" name="Straight Arrow Connector 37">
              <a:extLst>
                <a:ext uri="{FF2B5EF4-FFF2-40B4-BE49-F238E27FC236}">
                  <a16:creationId xmlns:a16="http://schemas.microsoft.com/office/drawing/2014/main" id="{2514D067-6707-EB44-B1F5-19086EC0B23E}"/>
                </a:ext>
              </a:extLst>
            </p:cNvPr>
            <p:cNvCxnSpPr/>
            <p:nvPr/>
          </p:nvCxnSpPr>
          <p:spPr>
            <a:xfrm>
              <a:off x="2205951" y="3976007"/>
              <a:ext cx="1721166"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06CB5B6-3CFE-574E-BA1B-343B5926FF49}"/>
                </a:ext>
              </a:extLst>
            </p:cNvPr>
            <p:cNvGrpSpPr/>
            <p:nvPr/>
          </p:nvGrpSpPr>
          <p:grpSpPr>
            <a:xfrm>
              <a:off x="589954" y="3365174"/>
              <a:ext cx="2335126" cy="1107230"/>
              <a:chOff x="589954" y="3365174"/>
              <a:chExt cx="2335126" cy="1107230"/>
            </a:xfrm>
          </p:grpSpPr>
          <p:sp>
            <p:nvSpPr>
              <p:cNvPr id="32" name="TextBox 31">
                <a:extLst>
                  <a:ext uri="{FF2B5EF4-FFF2-40B4-BE49-F238E27FC236}">
                    <a16:creationId xmlns:a16="http://schemas.microsoft.com/office/drawing/2014/main" id="{2A42D00B-6AC4-8540-BEE1-B3CBB0B4633A}"/>
                  </a:ext>
                </a:extLst>
              </p:cNvPr>
              <p:cNvSpPr txBox="1"/>
              <p:nvPr/>
            </p:nvSpPr>
            <p:spPr>
              <a:xfrm>
                <a:off x="589954" y="4103072"/>
                <a:ext cx="2335126" cy="369332"/>
              </a:xfrm>
              <a:prstGeom prst="rect">
                <a:avLst/>
              </a:prstGeom>
              <a:noFill/>
            </p:spPr>
            <p:txBody>
              <a:bodyPr wrap="none" rtlCol="0">
                <a:spAutoFit/>
              </a:bodyPr>
              <a:lstStyle/>
              <a:p>
                <a:r>
                  <a:rPr lang="en-US" b="1" u="sng" dirty="0"/>
                  <a:t>Consulting Psychiatrist</a:t>
                </a:r>
              </a:p>
            </p:txBody>
          </p:sp>
          <p:pic>
            <p:nvPicPr>
              <p:cNvPr id="43" name="Graphic 42" descr="School girl">
                <a:extLst>
                  <a:ext uri="{FF2B5EF4-FFF2-40B4-BE49-F238E27FC236}">
                    <a16:creationId xmlns:a16="http://schemas.microsoft.com/office/drawing/2014/main" id="{C8411003-6EFA-A547-BEEE-71E12E3F24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0317" y="3365174"/>
                <a:ext cx="914400" cy="914400"/>
              </a:xfrm>
              <a:prstGeom prst="rect">
                <a:avLst/>
              </a:prstGeom>
            </p:spPr>
          </p:pic>
        </p:grpSp>
      </p:grpSp>
      <p:grpSp>
        <p:nvGrpSpPr>
          <p:cNvPr id="16" name="Group 15">
            <a:extLst>
              <a:ext uri="{FF2B5EF4-FFF2-40B4-BE49-F238E27FC236}">
                <a16:creationId xmlns:a16="http://schemas.microsoft.com/office/drawing/2014/main" id="{86DD238C-BAE4-8847-BEC2-DBFD23FFAC56}"/>
              </a:ext>
            </a:extLst>
          </p:cNvPr>
          <p:cNvGrpSpPr/>
          <p:nvPr/>
        </p:nvGrpSpPr>
        <p:grpSpPr>
          <a:xfrm>
            <a:off x="1529831" y="4016855"/>
            <a:ext cx="7085043" cy="2511255"/>
            <a:chOff x="1529831" y="4016855"/>
            <a:chExt cx="7085043" cy="2511255"/>
          </a:xfrm>
        </p:grpSpPr>
        <p:grpSp>
          <p:nvGrpSpPr>
            <p:cNvPr id="11" name="Group 10">
              <a:extLst>
                <a:ext uri="{FF2B5EF4-FFF2-40B4-BE49-F238E27FC236}">
                  <a16:creationId xmlns:a16="http://schemas.microsoft.com/office/drawing/2014/main" id="{B984F0BB-83AB-5E40-8C33-DEA410CA2118}"/>
                </a:ext>
              </a:extLst>
            </p:cNvPr>
            <p:cNvGrpSpPr/>
            <p:nvPr/>
          </p:nvGrpSpPr>
          <p:grpSpPr>
            <a:xfrm>
              <a:off x="1529831" y="4016855"/>
              <a:ext cx="7085043" cy="2511255"/>
              <a:chOff x="1529831" y="4016855"/>
              <a:chExt cx="7085043" cy="2511255"/>
            </a:xfrm>
          </p:grpSpPr>
          <p:grpSp>
            <p:nvGrpSpPr>
              <p:cNvPr id="9" name="Group 8">
                <a:extLst>
                  <a:ext uri="{FF2B5EF4-FFF2-40B4-BE49-F238E27FC236}">
                    <a16:creationId xmlns:a16="http://schemas.microsoft.com/office/drawing/2014/main" id="{864C9CB3-AA15-3342-B4A7-3E23602103B6}"/>
                  </a:ext>
                </a:extLst>
              </p:cNvPr>
              <p:cNvGrpSpPr/>
              <p:nvPr/>
            </p:nvGrpSpPr>
            <p:grpSpPr>
              <a:xfrm>
                <a:off x="6365806" y="5436907"/>
                <a:ext cx="1153506" cy="1091203"/>
                <a:chOff x="6365806" y="5436907"/>
                <a:chExt cx="1153506" cy="1091203"/>
              </a:xfrm>
            </p:grpSpPr>
            <p:pic>
              <p:nvPicPr>
                <p:cNvPr id="42" name="Graphic 41" descr="User">
                  <a:extLst>
                    <a:ext uri="{FF2B5EF4-FFF2-40B4-BE49-F238E27FC236}">
                      <a16:creationId xmlns:a16="http://schemas.microsoft.com/office/drawing/2014/main" id="{76670D77-3BE0-7240-A7A9-365D4CDF52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23679" y="5436907"/>
                  <a:ext cx="914400" cy="914400"/>
                </a:xfrm>
                <a:prstGeom prst="rect">
                  <a:avLst/>
                </a:prstGeom>
              </p:spPr>
            </p:pic>
            <p:sp>
              <p:nvSpPr>
                <p:cNvPr id="45" name="TextBox 44">
                  <a:extLst>
                    <a:ext uri="{FF2B5EF4-FFF2-40B4-BE49-F238E27FC236}">
                      <a16:creationId xmlns:a16="http://schemas.microsoft.com/office/drawing/2014/main" id="{2BDA5078-1B54-D34E-B919-E1C75BCB0C29}"/>
                    </a:ext>
                  </a:extLst>
                </p:cNvPr>
                <p:cNvSpPr txBox="1"/>
                <p:nvPr/>
              </p:nvSpPr>
              <p:spPr>
                <a:xfrm>
                  <a:off x="6365806" y="6158778"/>
                  <a:ext cx="1153506" cy="369332"/>
                </a:xfrm>
                <a:prstGeom prst="rect">
                  <a:avLst/>
                </a:prstGeom>
                <a:noFill/>
              </p:spPr>
              <p:txBody>
                <a:bodyPr wrap="square" rtlCol="0">
                  <a:spAutoFit/>
                </a:bodyPr>
                <a:lstStyle/>
                <a:p>
                  <a:r>
                    <a:rPr lang="en-US" b="1" u="sng" dirty="0"/>
                    <a:t>Therapist</a:t>
                  </a:r>
                </a:p>
              </p:txBody>
            </p:sp>
          </p:grpSp>
          <p:grpSp>
            <p:nvGrpSpPr>
              <p:cNvPr id="20" name="Group 19">
                <a:extLst>
                  <a:ext uri="{FF2B5EF4-FFF2-40B4-BE49-F238E27FC236}">
                    <a16:creationId xmlns:a16="http://schemas.microsoft.com/office/drawing/2014/main" id="{A8E38CFF-D28F-7648-B2BA-CFCA4335D914}"/>
                  </a:ext>
                </a:extLst>
              </p:cNvPr>
              <p:cNvGrpSpPr/>
              <p:nvPr/>
            </p:nvGrpSpPr>
            <p:grpSpPr>
              <a:xfrm>
                <a:off x="1529831" y="4842522"/>
                <a:ext cx="1536703" cy="1099066"/>
                <a:chOff x="1529831" y="4842522"/>
                <a:chExt cx="1536703" cy="1099066"/>
              </a:xfrm>
            </p:grpSpPr>
            <p:pic>
              <p:nvPicPr>
                <p:cNvPr id="15" name="Graphic 14" descr="User">
                  <a:extLst>
                    <a:ext uri="{FF2B5EF4-FFF2-40B4-BE49-F238E27FC236}">
                      <a16:creationId xmlns:a16="http://schemas.microsoft.com/office/drawing/2014/main" id="{8694497D-09FC-BE4C-AD35-BAB505BF4F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59466" y="4842522"/>
                  <a:ext cx="914400" cy="914400"/>
                </a:xfrm>
                <a:prstGeom prst="rect">
                  <a:avLst/>
                </a:prstGeom>
              </p:spPr>
            </p:pic>
            <p:sp>
              <p:nvSpPr>
                <p:cNvPr id="31" name="TextBox 30">
                  <a:extLst>
                    <a:ext uri="{FF2B5EF4-FFF2-40B4-BE49-F238E27FC236}">
                      <a16:creationId xmlns:a16="http://schemas.microsoft.com/office/drawing/2014/main" id="{AA69599B-6C0B-354E-8C9B-779AC0FBCF5A}"/>
                    </a:ext>
                  </a:extLst>
                </p:cNvPr>
                <p:cNvSpPr txBox="1"/>
                <p:nvPr/>
              </p:nvSpPr>
              <p:spPr>
                <a:xfrm>
                  <a:off x="1529831" y="5572256"/>
                  <a:ext cx="1536703" cy="369332"/>
                </a:xfrm>
                <a:prstGeom prst="rect">
                  <a:avLst/>
                </a:prstGeom>
                <a:noFill/>
              </p:spPr>
              <p:txBody>
                <a:bodyPr wrap="none" rtlCol="0">
                  <a:spAutoFit/>
                </a:bodyPr>
                <a:lstStyle/>
                <a:p>
                  <a:r>
                    <a:rPr lang="en-US" b="1" u="sng" dirty="0"/>
                    <a:t>Case Manager</a:t>
                  </a:r>
                </a:p>
              </p:txBody>
            </p:sp>
          </p:grpSp>
          <p:grpSp>
            <p:nvGrpSpPr>
              <p:cNvPr id="21" name="Group 20">
                <a:extLst>
                  <a:ext uri="{FF2B5EF4-FFF2-40B4-BE49-F238E27FC236}">
                    <a16:creationId xmlns:a16="http://schemas.microsoft.com/office/drawing/2014/main" id="{99E91452-08D6-F740-8E10-791504EC2DC9}"/>
                  </a:ext>
                </a:extLst>
              </p:cNvPr>
              <p:cNvGrpSpPr/>
              <p:nvPr/>
            </p:nvGrpSpPr>
            <p:grpSpPr>
              <a:xfrm>
                <a:off x="4551218" y="5392063"/>
                <a:ext cx="914400" cy="1099050"/>
                <a:chOff x="4024239" y="4876620"/>
                <a:chExt cx="914400" cy="1099050"/>
              </a:xfrm>
            </p:grpSpPr>
            <p:pic>
              <p:nvPicPr>
                <p:cNvPr id="17" name="Graphic 16" descr="Male profile">
                  <a:extLst>
                    <a:ext uri="{FF2B5EF4-FFF2-40B4-BE49-F238E27FC236}">
                      <a16:creationId xmlns:a16="http://schemas.microsoft.com/office/drawing/2014/main" id="{A7B67E69-3DD3-604B-851F-9F490E31838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24239" y="4876620"/>
                  <a:ext cx="914400" cy="914400"/>
                </a:xfrm>
                <a:prstGeom prst="rect">
                  <a:avLst/>
                </a:prstGeom>
              </p:spPr>
            </p:pic>
            <p:sp>
              <p:nvSpPr>
                <p:cNvPr id="33" name="TextBox 32">
                  <a:extLst>
                    <a:ext uri="{FF2B5EF4-FFF2-40B4-BE49-F238E27FC236}">
                      <a16:creationId xmlns:a16="http://schemas.microsoft.com/office/drawing/2014/main" id="{E4A1E2FC-4455-2D42-AB78-C41D75AFE82F}"/>
                    </a:ext>
                  </a:extLst>
                </p:cNvPr>
                <p:cNvSpPr txBox="1"/>
                <p:nvPr/>
              </p:nvSpPr>
              <p:spPr>
                <a:xfrm>
                  <a:off x="4103105" y="5606370"/>
                  <a:ext cx="756668" cy="369300"/>
                </a:xfrm>
                <a:prstGeom prst="rect">
                  <a:avLst/>
                </a:prstGeom>
                <a:noFill/>
              </p:spPr>
              <p:txBody>
                <a:bodyPr wrap="square" rtlCol="0">
                  <a:spAutoFit/>
                </a:bodyPr>
                <a:lstStyle/>
                <a:p>
                  <a:r>
                    <a:rPr lang="en-US" b="1" u="sng" dirty="0"/>
                    <a:t>AODA</a:t>
                  </a:r>
                </a:p>
              </p:txBody>
            </p:sp>
          </p:grpSp>
          <p:grpSp>
            <p:nvGrpSpPr>
              <p:cNvPr id="22" name="Group 21">
                <a:extLst>
                  <a:ext uri="{FF2B5EF4-FFF2-40B4-BE49-F238E27FC236}">
                    <a16:creationId xmlns:a16="http://schemas.microsoft.com/office/drawing/2014/main" id="{6933F8A2-14AA-4547-8A5B-65A980E6A6CA}"/>
                  </a:ext>
                </a:extLst>
              </p:cNvPr>
              <p:cNvGrpSpPr/>
              <p:nvPr/>
            </p:nvGrpSpPr>
            <p:grpSpPr>
              <a:xfrm>
                <a:off x="6609710" y="4016855"/>
                <a:ext cx="2005164" cy="1093469"/>
                <a:chOff x="5696849" y="4842522"/>
                <a:chExt cx="2005164" cy="1093469"/>
              </a:xfrm>
            </p:grpSpPr>
            <p:pic>
              <p:nvPicPr>
                <p:cNvPr id="19" name="Graphic 18" descr="Female Profile">
                  <a:extLst>
                    <a:ext uri="{FF2B5EF4-FFF2-40B4-BE49-F238E27FC236}">
                      <a16:creationId xmlns:a16="http://schemas.microsoft.com/office/drawing/2014/main" id="{B2A54357-1B0E-AA40-BD47-4F7423085F3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19232" y="4842522"/>
                  <a:ext cx="914400" cy="914400"/>
                </a:xfrm>
                <a:prstGeom prst="rect">
                  <a:avLst/>
                </a:prstGeom>
              </p:spPr>
            </p:pic>
            <p:sp>
              <p:nvSpPr>
                <p:cNvPr id="35" name="TextBox 34">
                  <a:extLst>
                    <a:ext uri="{FF2B5EF4-FFF2-40B4-BE49-F238E27FC236}">
                      <a16:creationId xmlns:a16="http://schemas.microsoft.com/office/drawing/2014/main" id="{A91E54F5-62E6-1743-B18B-4C4546671AAF}"/>
                    </a:ext>
                  </a:extLst>
                </p:cNvPr>
                <p:cNvSpPr txBox="1"/>
                <p:nvPr/>
              </p:nvSpPr>
              <p:spPr>
                <a:xfrm>
                  <a:off x="5696849" y="5566659"/>
                  <a:ext cx="2005164" cy="369332"/>
                </a:xfrm>
                <a:prstGeom prst="rect">
                  <a:avLst/>
                </a:prstGeom>
                <a:noFill/>
              </p:spPr>
              <p:txBody>
                <a:bodyPr wrap="none" rtlCol="0">
                  <a:spAutoFit/>
                </a:bodyPr>
                <a:lstStyle/>
                <a:p>
                  <a:r>
                    <a:rPr lang="en-US" b="1" u="sng" dirty="0"/>
                    <a:t>Home Health Giver</a:t>
                  </a:r>
                </a:p>
              </p:txBody>
            </p:sp>
          </p:grpSp>
        </p:grpSp>
        <p:grpSp>
          <p:nvGrpSpPr>
            <p:cNvPr id="8" name="Group 7">
              <a:extLst>
                <a:ext uri="{FF2B5EF4-FFF2-40B4-BE49-F238E27FC236}">
                  <a16:creationId xmlns:a16="http://schemas.microsoft.com/office/drawing/2014/main" id="{2A64A873-22CB-F64F-A22F-741D14068167}"/>
                </a:ext>
              </a:extLst>
            </p:cNvPr>
            <p:cNvGrpSpPr/>
            <p:nvPr/>
          </p:nvGrpSpPr>
          <p:grpSpPr>
            <a:xfrm>
              <a:off x="2865664" y="4303873"/>
              <a:ext cx="4015215" cy="1353977"/>
              <a:chOff x="2865664" y="4303873"/>
              <a:chExt cx="4015215" cy="1353977"/>
            </a:xfrm>
          </p:grpSpPr>
          <p:cxnSp>
            <p:nvCxnSpPr>
              <p:cNvPr id="25" name="Elbow Connector 24">
                <a:extLst>
                  <a:ext uri="{FF2B5EF4-FFF2-40B4-BE49-F238E27FC236}">
                    <a16:creationId xmlns:a16="http://schemas.microsoft.com/office/drawing/2014/main" id="{2513886F-F2E9-144B-B3D4-B4A8B69E898E}"/>
                  </a:ext>
                </a:extLst>
              </p:cNvPr>
              <p:cNvCxnSpPr/>
              <p:nvPr/>
            </p:nvCxnSpPr>
            <p:spPr>
              <a:xfrm rot="5400000" flipH="1" flipV="1">
                <a:off x="2836277" y="4501792"/>
                <a:ext cx="940517" cy="881743"/>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5180535D-2426-114A-AFA2-DFA437F9631C}"/>
                  </a:ext>
                </a:extLst>
              </p:cNvPr>
              <p:cNvCxnSpPr/>
              <p:nvPr/>
            </p:nvCxnSpPr>
            <p:spPr>
              <a:xfrm rot="10800000">
                <a:off x="5386443" y="4303873"/>
                <a:ext cx="1494436" cy="78026"/>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AF50F32-1ADD-954A-B78D-9002FD1C6EAB}"/>
                  </a:ext>
                </a:extLst>
              </p:cNvPr>
              <p:cNvCxnSpPr>
                <a:stCxn id="17" idx="0"/>
              </p:cNvCxnSpPr>
              <p:nvPr/>
            </p:nvCxnSpPr>
            <p:spPr>
              <a:xfrm rot="16200000" flipV="1">
                <a:off x="4359422" y="4743067"/>
                <a:ext cx="919659" cy="378334"/>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94F8996A-0A87-F240-B913-60C1383563C6}"/>
                  </a:ext>
                </a:extLst>
              </p:cNvPr>
              <p:cNvCxnSpPr/>
              <p:nvPr/>
            </p:nvCxnSpPr>
            <p:spPr>
              <a:xfrm rot="10800000">
                <a:off x="5094515" y="4472404"/>
                <a:ext cx="1440101" cy="1185446"/>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D4053B71-862B-DE4E-B2D0-A81EB1AB4030}"/>
              </a:ext>
            </a:extLst>
          </p:cNvPr>
          <p:cNvGrpSpPr/>
          <p:nvPr/>
        </p:nvGrpSpPr>
        <p:grpSpPr>
          <a:xfrm>
            <a:off x="2053838" y="1769126"/>
            <a:ext cx="6628415" cy="1299065"/>
            <a:chOff x="2053838" y="1769126"/>
            <a:chExt cx="6628415" cy="1299065"/>
          </a:xfrm>
        </p:grpSpPr>
        <p:grpSp>
          <p:nvGrpSpPr>
            <p:cNvPr id="41" name="Group 40">
              <a:extLst>
                <a:ext uri="{FF2B5EF4-FFF2-40B4-BE49-F238E27FC236}">
                  <a16:creationId xmlns:a16="http://schemas.microsoft.com/office/drawing/2014/main" id="{4CFB4259-EA9B-9C42-B0F0-2A4E621B3279}"/>
                </a:ext>
              </a:extLst>
            </p:cNvPr>
            <p:cNvGrpSpPr/>
            <p:nvPr/>
          </p:nvGrpSpPr>
          <p:grpSpPr>
            <a:xfrm>
              <a:off x="6856910" y="2153791"/>
              <a:ext cx="1825343" cy="914400"/>
              <a:chOff x="3502310" y="4628379"/>
              <a:chExt cx="1825343" cy="914400"/>
            </a:xfrm>
          </p:grpSpPr>
          <p:pic>
            <p:nvPicPr>
              <p:cNvPr id="44" name="Graphic 43" descr="List">
                <a:extLst>
                  <a:ext uri="{FF2B5EF4-FFF2-40B4-BE49-F238E27FC236}">
                    <a16:creationId xmlns:a16="http://schemas.microsoft.com/office/drawing/2014/main" id="{FF60EFE9-DA42-9F4F-AF91-A6612897231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02310" y="4628379"/>
                <a:ext cx="914400" cy="914400"/>
              </a:xfrm>
              <a:prstGeom prst="rect">
                <a:avLst/>
              </a:prstGeom>
            </p:spPr>
          </p:pic>
          <p:sp>
            <p:nvSpPr>
              <p:cNvPr id="46" name="TextBox 45">
                <a:extLst>
                  <a:ext uri="{FF2B5EF4-FFF2-40B4-BE49-F238E27FC236}">
                    <a16:creationId xmlns:a16="http://schemas.microsoft.com/office/drawing/2014/main" id="{24A51BBA-CD97-0D42-8FA8-40C92D9A1057}"/>
                  </a:ext>
                </a:extLst>
              </p:cNvPr>
              <p:cNvSpPr txBox="1"/>
              <p:nvPr/>
            </p:nvSpPr>
            <p:spPr>
              <a:xfrm>
                <a:off x="4286086" y="4837419"/>
                <a:ext cx="1041567" cy="400110"/>
              </a:xfrm>
              <a:prstGeom prst="rect">
                <a:avLst/>
              </a:prstGeom>
              <a:noFill/>
            </p:spPr>
            <p:txBody>
              <a:bodyPr wrap="none" rtlCol="0">
                <a:spAutoFit/>
              </a:bodyPr>
              <a:lstStyle/>
              <a:p>
                <a:r>
                  <a:rPr lang="en-US" sz="2000" b="1" dirty="0"/>
                  <a:t>Registry</a:t>
                </a:r>
              </a:p>
            </p:txBody>
          </p:sp>
        </p:grpSp>
        <p:sp>
          <p:nvSpPr>
            <p:cNvPr id="47" name="TextBox 46">
              <a:extLst>
                <a:ext uri="{FF2B5EF4-FFF2-40B4-BE49-F238E27FC236}">
                  <a16:creationId xmlns:a16="http://schemas.microsoft.com/office/drawing/2014/main" id="{948B11ED-1999-C140-91D6-D26961145CB4}"/>
                </a:ext>
              </a:extLst>
            </p:cNvPr>
            <p:cNvSpPr txBox="1"/>
            <p:nvPr/>
          </p:nvSpPr>
          <p:spPr>
            <a:xfrm>
              <a:off x="2053838" y="1769126"/>
              <a:ext cx="4480778" cy="369332"/>
            </a:xfrm>
            <a:prstGeom prst="rect">
              <a:avLst/>
            </a:prstGeom>
            <a:noFill/>
          </p:spPr>
          <p:txBody>
            <a:bodyPr wrap="none" rtlCol="0">
              <a:spAutoFit/>
            </a:bodyPr>
            <a:lstStyle/>
            <a:p>
              <a:r>
                <a:rPr lang="en-US" b="1" dirty="0">
                  <a:solidFill>
                    <a:schemeClr val="accent6">
                      <a:lumMod val="75000"/>
                    </a:schemeClr>
                  </a:solidFill>
                </a:rPr>
                <a:t>“Make sure NO ONE falls through the cracks”</a:t>
              </a:r>
            </a:p>
          </p:txBody>
        </p:sp>
      </p:grpSp>
    </p:spTree>
    <p:extLst>
      <p:ext uri="{BB962C8B-B14F-4D97-AF65-F5344CB8AC3E}">
        <p14:creationId xmlns:p14="http://schemas.microsoft.com/office/powerpoint/2010/main" val="16807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571499" y="952448"/>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
                <a:srgbClr val="FF3300"/>
              </a:buClr>
              <a:buSzTx/>
              <a:buFontTx/>
              <a:buNone/>
            </a:pPr>
            <a:r>
              <a:rPr lang="en-US" altLang="en-US" sz="2000" dirty="0">
                <a:solidFill>
                  <a:srgbClr val="000000"/>
                </a:solidFill>
                <a:latin typeface="Georgia" panose="02040502050405020303" pitchFamily="18" charset="0"/>
              </a:rPr>
              <a:t>Be a detective. Try using this problem-solving method to figure out what is making it hard for you to do activities, be resilient, and feel better.</a:t>
            </a:r>
          </a:p>
        </p:txBody>
      </p:sp>
      <p:graphicFrame>
        <p:nvGraphicFramePr>
          <p:cNvPr id="40963" name="Object 2"/>
          <p:cNvGraphicFramePr>
            <a:graphicFrameLocks noChangeAspect="1"/>
          </p:cNvGraphicFramePr>
          <p:nvPr>
            <p:extLst>
              <p:ext uri="{D42A27DB-BD31-4B8C-83A1-F6EECF244321}">
                <p14:modId xmlns:p14="http://schemas.microsoft.com/office/powerpoint/2010/main" val="1283292676"/>
              </p:ext>
            </p:extLst>
          </p:nvPr>
        </p:nvGraphicFramePr>
        <p:xfrm>
          <a:off x="2030009" y="1883207"/>
          <a:ext cx="5083982" cy="4746193"/>
        </p:xfrm>
        <a:graphic>
          <a:graphicData uri="http://schemas.openxmlformats.org/presentationml/2006/ole">
            <mc:AlternateContent xmlns:mc="http://schemas.openxmlformats.org/markup-compatibility/2006">
              <mc:Choice xmlns:v="urn:schemas-microsoft-com:vml" Requires="v">
                <p:oleObj spid="_x0000_s2077" name="Document" r:id="rId3" imgW="5928103" imgH="5163827" progId="Word.Document.12">
                  <p:embed/>
                </p:oleObj>
              </mc:Choice>
              <mc:Fallback>
                <p:oleObj name="Document" r:id="rId3" imgW="5928103" imgH="5163827" progId="Word.Document.12">
                  <p:embed/>
                  <p:pic>
                    <p:nvPicPr>
                      <p:cNvPr id="40963" name="Object 2"/>
                      <p:cNvPicPr>
                        <a:picLocks noChangeAspect="1" noChangeArrowheads="1"/>
                      </p:cNvPicPr>
                      <p:nvPr/>
                    </p:nvPicPr>
                    <p:blipFill>
                      <a:blip r:embed="rId4"/>
                      <a:srcRect/>
                      <a:stretch>
                        <a:fillRect/>
                      </a:stretch>
                    </p:blipFill>
                    <p:spPr bwMode="auto">
                      <a:xfrm>
                        <a:off x="2030009" y="1883207"/>
                        <a:ext cx="5083982" cy="4746193"/>
                      </a:xfrm>
                      <a:prstGeom prst="rect">
                        <a:avLst/>
                      </a:prstGeom>
                      <a:noFill/>
                      <a:ln>
                        <a:noFill/>
                      </a:ln>
                    </p:spPr>
                  </p:pic>
                </p:oleObj>
              </mc:Fallback>
            </mc:AlternateContent>
          </a:graphicData>
        </a:graphic>
      </p:graphicFrame>
      <p:sp>
        <p:nvSpPr>
          <p:cNvPr id="5" name="Rectangle 4"/>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Rectangle 9"/>
          <p:cNvSpPr>
            <a:spLocks noChangeArrowheads="1"/>
          </p:cNvSpPr>
          <p:nvPr/>
        </p:nvSpPr>
        <p:spPr bwMode="auto">
          <a:xfrm>
            <a:off x="2613818" y="336895"/>
            <a:ext cx="3916363" cy="615553"/>
          </a:xfrm>
          <a:prstGeom prst="rect">
            <a:avLst/>
          </a:prstGeom>
          <a:solidFill>
            <a:schemeClr val="bg1"/>
          </a:solidFill>
          <a:ln>
            <a:noFill/>
          </a:ln>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3400" b="1" dirty="0">
                <a:solidFill>
                  <a:srgbClr val="000000"/>
                </a:solidFill>
                <a:latin typeface="Georgia" panose="02040502050405020303" pitchFamily="18" charset="0"/>
              </a:rPr>
              <a:t>Problem Solving</a:t>
            </a:r>
            <a:endParaRPr lang="en-US" altLang="en-US" sz="1800" b="1" dirty="0">
              <a:solidFill>
                <a:srgbClr val="000000"/>
              </a:solidFill>
              <a:latin typeface="Georgia" panose="020405020504050203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Rectangle 10">
            <a:extLst>
              <a:ext uri="{FF2B5EF4-FFF2-40B4-BE49-F238E27FC236}">
                <a16:creationId xmlns:a16="http://schemas.microsoft.com/office/drawing/2014/main" id="{95C29293-C27B-844F-8EF5-B322E9DB39BA}"/>
              </a:ext>
            </a:extLst>
          </p:cNvPr>
          <p:cNvSpPr>
            <a:spLocks noChangeArrowheads="1"/>
          </p:cNvSpPr>
          <p:nvPr/>
        </p:nvSpPr>
        <p:spPr bwMode="auto">
          <a:xfrm>
            <a:off x="441325" y="1266825"/>
            <a:ext cx="8245475"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cs typeface="Arial" panose="020B0604020202020204" pitchFamily="34" charset="0"/>
              </a:defRPr>
            </a:lvl1pPr>
            <a:lvl2pPr>
              <a:tabLst>
                <a:tab pos="457200" algn="l"/>
              </a:tabLst>
              <a:defRPr>
                <a:solidFill>
                  <a:schemeClr val="tx1"/>
                </a:solidFill>
                <a:latin typeface="Arial" panose="020B0604020202020204" pitchFamily="34" charset="0"/>
                <a:cs typeface="Arial" panose="020B0604020202020204" pitchFamily="34" charset="0"/>
              </a:defRPr>
            </a:lvl2pPr>
            <a:lvl3pPr>
              <a:tabLst>
                <a:tab pos="457200" algn="l"/>
              </a:tabLst>
              <a:defRPr>
                <a:solidFill>
                  <a:schemeClr val="tx1"/>
                </a:solidFill>
                <a:latin typeface="Arial" panose="020B0604020202020204" pitchFamily="34" charset="0"/>
                <a:cs typeface="Arial" panose="020B0604020202020204" pitchFamily="34" charset="0"/>
              </a:defRPr>
            </a:lvl3pPr>
            <a:lvl4pPr>
              <a:tabLst>
                <a:tab pos="457200" algn="l"/>
              </a:tabLst>
              <a:defRPr>
                <a:solidFill>
                  <a:schemeClr val="tx1"/>
                </a:solidFill>
                <a:latin typeface="Arial" panose="020B0604020202020204" pitchFamily="34" charset="0"/>
                <a:cs typeface="Arial" panose="020B0604020202020204" pitchFamily="34" charset="0"/>
              </a:defRPr>
            </a:lvl4pPr>
            <a:lvl5pPr>
              <a:tabLst>
                <a:tab pos="4572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100" dirty="0">
                <a:solidFill>
                  <a:srgbClr val="000000"/>
                </a:solidFill>
                <a:latin typeface="Georgia" panose="02040502050405020303" pitchFamily="18" charset="0"/>
                <a:cs typeface="Times New Roman" panose="02020603050405020304" pitchFamily="18" charset="0"/>
              </a:rPr>
              <a:t>The contacts you have with other people can have a </a:t>
            </a:r>
            <a:r>
              <a:rPr lang="en-US" altLang="en-US" sz="2100" b="1" dirty="0">
                <a:solidFill>
                  <a:schemeClr val="accent6">
                    <a:lumMod val="75000"/>
                  </a:schemeClr>
                </a:solidFill>
                <a:latin typeface="Georgia" panose="02040502050405020303" pitchFamily="18" charset="0"/>
                <a:cs typeface="Times New Roman" panose="02020603050405020304" pitchFamily="18" charset="0"/>
              </a:rPr>
              <a:t>positive</a:t>
            </a:r>
            <a:r>
              <a:rPr lang="en-US" altLang="en-US" sz="2100" dirty="0">
                <a:solidFill>
                  <a:srgbClr val="000000"/>
                </a:solidFill>
                <a:latin typeface="Georgia" panose="02040502050405020303" pitchFamily="18" charset="0"/>
                <a:cs typeface="Times New Roman" panose="02020603050405020304" pitchFamily="18" charset="0"/>
              </a:rPr>
              <a:t> effect on your mood, thoughts, and behaviors.  Other people can help you handle problems, and they can </a:t>
            </a:r>
            <a:r>
              <a:rPr lang="en-US" altLang="en-US" sz="2100" b="1" dirty="0">
                <a:solidFill>
                  <a:schemeClr val="accent6">
                    <a:lumMod val="75000"/>
                  </a:schemeClr>
                </a:solidFill>
                <a:latin typeface="Georgia" panose="02040502050405020303" pitchFamily="18" charset="0"/>
                <a:cs typeface="Times New Roman" panose="02020603050405020304" pitchFamily="18" charset="0"/>
              </a:rPr>
              <a:t>share</a:t>
            </a:r>
            <a:r>
              <a:rPr lang="en-US" altLang="en-US" sz="2100" dirty="0">
                <a:solidFill>
                  <a:srgbClr val="000000"/>
                </a:solidFill>
                <a:latin typeface="Georgia" panose="02040502050405020303" pitchFamily="18" charset="0"/>
                <a:cs typeface="Times New Roman" panose="02020603050405020304" pitchFamily="18" charset="0"/>
              </a:rPr>
              <a:t> life’s pleasant moments.</a:t>
            </a:r>
          </a:p>
          <a:p>
            <a:pPr eaLnBrk="1" hangingPunct="1">
              <a:defRPr/>
            </a:pPr>
            <a:endParaRPr lang="en-US" altLang="en-US" sz="2100" dirty="0">
              <a:solidFill>
                <a:srgbClr val="000000"/>
              </a:solidFill>
              <a:latin typeface="Georgia" panose="02040502050405020303" pitchFamily="18" charset="0"/>
              <a:cs typeface="Times New Roman" panose="02020603050405020304" pitchFamily="18" charset="0"/>
            </a:endParaRPr>
          </a:p>
          <a:p>
            <a:pPr eaLnBrk="1" hangingPunct="1">
              <a:defRPr/>
            </a:pPr>
            <a:r>
              <a:rPr lang="en-US" altLang="en-US" sz="2100" b="1" dirty="0">
                <a:solidFill>
                  <a:srgbClr val="000000"/>
                </a:solidFill>
                <a:latin typeface="Georgia" panose="02040502050405020303" pitchFamily="18" charset="0"/>
                <a:cs typeface="Times New Roman" panose="02020603050405020304" pitchFamily="18" charset="0"/>
              </a:rPr>
              <a:t>How does low mood affect the way you relate to other people and your resilience?</a:t>
            </a:r>
          </a:p>
          <a:p>
            <a:pPr eaLnBrk="1" hangingPunct="1">
              <a:defRPr/>
            </a:pPr>
            <a:endParaRPr lang="en-US" altLang="en-US" sz="1600" dirty="0">
              <a:solidFill>
                <a:srgbClr val="000000"/>
              </a:solidFill>
              <a:latin typeface="Georgia" panose="02040502050405020303" pitchFamily="18" charset="0"/>
              <a:cs typeface="Times New Roman" panose="02020603050405020304" pitchFamily="18" charset="0"/>
            </a:endParaRPr>
          </a:p>
          <a:p>
            <a:pPr eaLnBrk="1" hangingPunct="1">
              <a:defRPr/>
            </a:pPr>
            <a:r>
              <a:rPr lang="en-US" altLang="en-US" dirty="0">
                <a:solidFill>
                  <a:srgbClr val="000000"/>
                </a:solidFill>
                <a:latin typeface="Georgia" panose="02040502050405020303" pitchFamily="18" charset="0"/>
                <a:cs typeface="Times New Roman" panose="02020603050405020304" pitchFamily="18" charset="0"/>
              </a:rPr>
              <a:t>When your mood is low, you might:</a:t>
            </a:r>
          </a:p>
          <a:p>
            <a:pPr eaLnBrk="1" hangingPunct="1">
              <a:defRPr/>
            </a:pPr>
            <a:endParaRPr lang="en-US" altLang="en-US" dirty="0">
              <a:solidFill>
                <a:srgbClr val="000000"/>
              </a:solidFill>
              <a:latin typeface="Georgia" panose="02040502050405020303" pitchFamily="18" charset="0"/>
              <a:cs typeface="Times New Roman" panose="02020603050405020304" pitchFamily="18" charset="0"/>
            </a:endParaRP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Have less contact with others and avoid others</a:t>
            </a: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Be more irritable</a:t>
            </a: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Have more conflict or tension with others</a:t>
            </a: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Feel more uncomfortable around people</a:t>
            </a: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Act quieter and less talkative</a:t>
            </a: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Be more sensitive to being ignored, criticized, </a:t>
            </a:r>
          </a:p>
          <a:p>
            <a:pPr marL="225425" eaLnBrk="1" hangingPunct="1">
              <a:buClr>
                <a:srgbClr val="FF0000"/>
              </a:buClr>
              <a:buSzPct val="130000"/>
              <a:tabLst>
                <a:tab pos="514350" algn="l"/>
              </a:tabLst>
              <a:defRPr/>
            </a:pPr>
            <a:r>
              <a:rPr lang="en-US" altLang="en-US" sz="1600" dirty="0">
                <a:solidFill>
                  <a:srgbClr val="000000"/>
                </a:solidFill>
                <a:latin typeface="Georgia" panose="02040502050405020303" pitchFamily="18" charset="0"/>
                <a:cs typeface="Times New Roman" panose="02020603050405020304" pitchFamily="18" charset="0"/>
              </a:rPr>
              <a:t>	or rejected</a:t>
            </a:r>
          </a:p>
          <a:p>
            <a:pPr marL="511175" indent="-285750" eaLnBrk="1" hangingPunct="1">
              <a:buClr>
                <a:srgbClr val="FF0000"/>
              </a:buClr>
              <a:buSzPct val="130000"/>
              <a:buFont typeface="Arial" panose="020B0604020202020204" pitchFamily="34" charset="0"/>
              <a:buChar char="•"/>
              <a:defRPr/>
            </a:pPr>
            <a:r>
              <a:rPr lang="en-US" altLang="en-US" sz="1600" dirty="0">
                <a:solidFill>
                  <a:srgbClr val="000000"/>
                </a:solidFill>
                <a:latin typeface="Georgia" panose="02040502050405020303" pitchFamily="18" charset="0"/>
                <a:cs typeface="Times New Roman" panose="02020603050405020304" pitchFamily="18" charset="0"/>
              </a:rPr>
              <a:t>Trust others less</a:t>
            </a:r>
          </a:p>
          <a:p>
            <a:pPr>
              <a:defRPr/>
            </a:pPr>
            <a:endParaRPr lang="en-US" altLang="en-US" dirty="0">
              <a:solidFill>
                <a:srgbClr val="000000"/>
              </a:solidFill>
              <a:latin typeface="Georgia" panose="02040502050405020303" pitchFamily="18" charset="0"/>
            </a:endParaRPr>
          </a:p>
        </p:txBody>
      </p:sp>
      <p:sp>
        <p:nvSpPr>
          <p:cNvPr id="2" name="Circular Arrow 1">
            <a:extLst>
              <a:ext uri="{FF2B5EF4-FFF2-40B4-BE49-F238E27FC236}">
                <a16:creationId xmlns:a16="http://schemas.microsoft.com/office/drawing/2014/main" id="{1E74A219-1659-D546-8FA0-03A0079D252F}"/>
              </a:ext>
            </a:extLst>
          </p:cNvPr>
          <p:cNvSpPr/>
          <p:nvPr/>
        </p:nvSpPr>
        <p:spPr>
          <a:xfrm rot="20920775">
            <a:off x="5751513" y="3252788"/>
            <a:ext cx="2246312" cy="1592262"/>
          </a:xfrm>
          <a:prstGeom prst="circularArrow">
            <a:avLst>
              <a:gd name="adj1" fmla="val 7280"/>
              <a:gd name="adj2" fmla="val 851752"/>
              <a:gd name="adj3" fmla="val 21078697"/>
              <a:gd name="adj4" fmla="val 11734206"/>
              <a:gd name="adj5" fmla="val 117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Georgia" panose="02040502050405020303" pitchFamily="18" charset="0"/>
            </a:endParaRPr>
          </a:p>
        </p:txBody>
      </p:sp>
      <p:sp>
        <p:nvSpPr>
          <p:cNvPr id="3" name="TextBox 2"/>
          <p:cNvSpPr txBox="1">
            <a:spLocks noChangeArrowheads="1"/>
          </p:cNvSpPr>
          <p:nvPr/>
        </p:nvSpPr>
        <p:spPr bwMode="auto">
          <a:xfrm>
            <a:off x="5467350" y="3975100"/>
            <a:ext cx="1019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400" dirty="0">
                <a:solidFill>
                  <a:srgbClr val="000000"/>
                </a:solidFill>
                <a:latin typeface="Georgia" panose="02040502050405020303" pitchFamily="18" charset="0"/>
              </a:rPr>
              <a:t>Low mood</a:t>
            </a:r>
          </a:p>
        </p:txBody>
      </p:sp>
      <p:sp>
        <p:nvSpPr>
          <p:cNvPr id="19" name="TextBox 18"/>
          <p:cNvSpPr txBox="1">
            <a:spLocks noChangeArrowheads="1"/>
          </p:cNvSpPr>
          <p:nvPr/>
        </p:nvSpPr>
        <p:spPr bwMode="auto">
          <a:xfrm>
            <a:off x="6221145" y="5070475"/>
            <a:ext cx="13356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400" dirty="0">
                <a:solidFill>
                  <a:srgbClr val="000000"/>
                </a:solidFill>
                <a:latin typeface="Georgia" panose="02040502050405020303" pitchFamily="18" charset="0"/>
              </a:rPr>
              <a:t>Fewer positive</a:t>
            </a:r>
          </a:p>
          <a:p>
            <a:pPr algn="ctr" eaLnBrk="1" hangingPunct="1">
              <a:spcBef>
                <a:spcPct val="0"/>
              </a:spcBef>
              <a:buClrTx/>
              <a:buSzTx/>
              <a:buFontTx/>
              <a:buNone/>
            </a:pPr>
            <a:r>
              <a:rPr lang="en-US" altLang="en-US" sz="1400" dirty="0">
                <a:solidFill>
                  <a:srgbClr val="000000"/>
                </a:solidFill>
                <a:latin typeface="Georgia" panose="02040502050405020303" pitchFamily="18" charset="0"/>
              </a:rPr>
              <a:t>interactions</a:t>
            </a:r>
          </a:p>
          <a:p>
            <a:pPr algn="ctr" eaLnBrk="1" hangingPunct="1">
              <a:spcBef>
                <a:spcPct val="0"/>
              </a:spcBef>
              <a:buClrTx/>
              <a:buSzTx/>
              <a:buFontTx/>
              <a:buNone/>
            </a:pPr>
            <a:r>
              <a:rPr lang="en-US" altLang="en-US" sz="1400" dirty="0">
                <a:solidFill>
                  <a:srgbClr val="000000"/>
                </a:solidFill>
                <a:latin typeface="Georgia" panose="02040502050405020303" pitchFamily="18" charset="0"/>
              </a:rPr>
              <a:t>with people</a:t>
            </a:r>
          </a:p>
        </p:txBody>
      </p:sp>
      <p:sp>
        <p:nvSpPr>
          <p:cNvPr id="20" name="TextBox 19"/>
          <p:cNvSpPr txBox="1">
            <a:spLocks noChangeArrowheads="1"/>
          </p:cNvSpPr>
          <p:nvPr/>
        </p:nvSpPr>
        <p:spPr bwMode="auto">
          <a:xfrm>
            <a:off x="7005638" y="3975100"/>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400" dirty="0">
                <a:solidFill>
                  <a:srgbClr val="000000"/>
                </a:solidFill>
                <a:latin typeface="Georgia" panose="02040502050405020303" pitchFamily="18" charset="0"/>
              </a:rPr>
              <a:t>Lowered resilience</a:t>
            </a:r>
          </a:p>
        </p:txBody>
      </p:sp>
      <p:sp>
        <p:nvSpPr>
          <p:cNvPr id="21" name="Circular Arrow 20">
            <a:extLst>
              <a:ext uri="{FF2B5EF4-FFF2-40B4-BE49-F238E27FC236}">
                <a16:creationId xmlns:a16="http://schemas.microsoft.com/office/drawing/2014/main" id="{8A501627-7B13-4140-B12C-0A073F6F8455}"/>
              </a:ext>
            </a:extLst>
          </p:cNvPr>
          <p:cNvSpPr/>
          <p:nvPr/>
        </p:nvSpPr>
        <p:spPr>
          <a:xfrm rot="6063434">
            <a:off x="6975475" y="4029075"/>
            <a:ext cx="1447800" cy="1219200"/>
          </a:xfrm>
          <a:prstGeom prst="circularArrow">
            <a:avLst>
              <a:gd name="adj1" fmla="val 8744"/>
              <a:gd name="adj2" fmla="val 1142319"/>
              <a:gd name="adj3" fmla="val 20956059"/>
              <a:gd name="adj4" fmla="val 13132032"/>
              <a:gd name="adj5" fmla="val 1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Georgia" panose="02040502050405020303" pitchFamily="18" charset="0"/>
            </a:endParaRPr>
          </a:p>
        </p:txBody>
      </p:sp>
      <p:sp>
        <p:nvSpPr>
          <p:cNvPr id="22" name="Circular Arrow 21">
            <a:extLst>
              <a:ext uri="{FF2B5EF4-FFF2-40B4-BE49-F238E27FC236}">
                <a16:creationId xmlns:a16="http://schemas.microsoft.com/office/drawing/2014/main" id="{C10A4220-F641-9E48-8E9D-35AC9A2CEFF5}"/>
              </a:ext>
            </a:extLst>
          </p:cNvPr>
          <p:cNvSpPr/>
          <p:nvPr/>
        </p:nvSpPr>
        <p:spPr>
          <a:xfrm rot="13563284">
            <a:off x="5502275" y="4140200"/>
            <a:ext cx="1447800" cy="1219200"/>
          </a:xfrm>
          <a:prstGeom prst="circularArrow">
            <a:avLst>
              <a:gd name="adj1" fmla="val 8744"/>
              <a:gd name="adj2" fmla="val 1142319"/>
              <a:gd name="adj3" fmla="val 20956059"/>
              <a:gd name="adj4" fmla="val 13132032"/>
              <a:gd name="adj5" fmla="val 1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Georgia" panose="02040502050405020303" pitchFamily="18" charset="0"/>
            </a:endParaRPr>
          </a:p>
        </p:txBody>
      </p:sp>
      <p:sp>
        <p:nvSpPr>
          <p:cNvPr id="10" name="Rectangle 9"/>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Rectangle 9">
            <a:extLst>
              <a:ext uri="{FF2B5EF4-FFF2-40B4-BE49-F238E27FC236}">
                <a16:creationId xmlns:a16="http://schemas.microsoft.com/office/drawing/2014/main" id="{0C5630CE-85F1-4041-8E2E-770D84289697}"/>
              </a:ext>
            </a:extLst>
          </p:cNvPr>
          <p:cNvSpPr>
            <a:spLocks noChangeArrowheads="1"/>
          </p:cNvSpPr>
          <p:nvPr/>
        </p:nvSpPr>
        <p:spPr bwMode="auto">
          <a:xfrm>
            <a:off x="597160" y="417150"/>
            <a:ext cx="7949680" cy="584727"/>
          </a:xfrm>
          <a:prstGeom prst="rect">
            <a:avLst/>
          </a:prstGeom>
          <a:solidFill>
            <a:schemeClr val="bg1"/>
          </a:solidFill>
          <a:ln>
            <a:noFill/>
          </a:ln>
          <a:effectLst/>
        </p:spPr>
        <p:txBody>
          <a:bodyPr wrap="square" lIns="0" tIns="0" rIns="-174570" bIns="152352" anchor="ctr">
            <a:spAutoFit/>
          </a:bodyPr>
          <a:lstStyle/>
          <a:p>
            <a:pPr algn="ctr" eaLnBrk="1" hangingPunct="1">
              <a:defRPr/>
            </a:pPr>
            <a:r>
              <a:rPr lang="en-US" altLang="en-US" sz="2800" b="1" dirty="0">
                <a:solidFill>
                  <a:srgbClr val="000000"/>
                </a:solidFill>
                <a:latin typeface="Georgia" panose="02040502050405020303" pitchFamily="18" charset="0"/>
              </a:rPr>
              <a:t>The Importance of Healthy Relationships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57D0A7-4887-4846-B211-9BBB4760E036}"/>
              </a:ext>
            </a:extLst>
          </p:cNvPr>
          <p:cNvSpPr/>
          <p:nvPr/>
        </p:nvSpPr>
        <p:spPr>
          <a:xfrm>
            <a:off x="361993" y="1459125"/>
            <a:ext cx="8137525" cy="2723823"/>
          </a:xfrm>
          <a:prstGeom prst="rect">
            <a:avLst/>
          </a:prstGeom>
        </p:spPr>
        <p:txBody>
          <a:bodyPr wrap="square">
            <a:spAutoFit/>
          </a:bodyPr>
          <a:lstStyle/>
          <a:p>
            <a:pPr eaLnBrk="1" hangingPunct="1">
              <a:defRPr/>
            </a:pPr>
            <a:r>
              <a:rPr lang="en-US" altLang="en-US" sz="2400" dirty="0">
                <a:solidFill>
                  <a:srgbClr val="000000"/>
                </a:solidFill>
                <a:latin typeface="Georgia" panose="02040502050405020303" pitchFamily="18" charset="0"/>
                <a:cs typeface="Times New Roman" panose="02020603050405020304" pitchFamily="18" charset="0"/>
              </a:rPr>
              <a:t>When you have less contact with other people you might feel:</a:t>
            </a:r>
          </a:p>
          <a:p>
            <a:pPr marL="747712" indent="-285750" eaLnBrk="1" hangingPunct="1">
              <a:buClr>
                <a:srgbClr val="FF0000"/>
              </a:buClr>
              <a:buFont typeface="Arial" panose="020B0604020202020204" pitchFamily="34" charset="0"/>
              <a:buChar char="•"/>
              <a:defRPr/>
            </a:pPr>
            <a:r>
              <a:rPr lang="en-US" altLang="en-US" sz="2100" dirty="0">
                <a:solidFill>
                  <a:srgbClr val="000000"/>
                </a:solidFill>
                <a:latin typeface="Georgia" panose="02040502050405020303" pitchFamily="18" charset="0"/>
                <a:cs typeface="Times New Roman" panose="02020603050405020304" pitchFamily="18" charset="0"/>
              </a:rPr>
              <a:t>Alone</a:t>
            </a:r>
          </a:p>
          <a:p>
            <a:pPr marL="747712" indent="-285750" eaLnBrk="1" hangingPunct="1">
              <a:buClr>
                <a:srgbClr val="FF0000"/>
              </a:buClr>
              <a:buFont typeface="Arial" panose="020B0604020202020204" pitchFamily="34" charset="0"/>
              <a:buChar char="•"/>
              <a:defRPr/>
            </a:pPr>
            <a:r>
              <a:rPr lang="en-US" altLang="en-US" sz="2100" dirty="0">
                <a:solidFill>
                  <a:srgbClr val="000000"/>
                </a:solidFill>
                <a:latin typeface="Georgia" panose="02040502050405020303" pitchFamily="18" charset="0"/>
                <a:cs typeface="Times New Roman" panose="02020603050405020304" pitchFamily="18" charset="0"/>
              </a:rPr>
              <a:t>Sad</a:t>
            </a:r>
          </a:p>
          <a:p>
            <a:pPr marL="747712" indent="-285750" eaLnBrk="1" hangingPunct="1">
              <a:buClr>
                <a:srgbClr val="FF0000"/>
              </a:buClr>
              <a:buFont typeface="Arial" panose="020B0604020202020204" pitchFamily="34" charset="0"/>
              <a:buChar char="•"/>
              <a:defRPr/>
            </a:pPr>
            <a:r>
              <a:rPr lang="en-US" altLang="en-US" sz="2100" dirty="0">
                <a:solidFill>
                  <a:srgbClr val="000000"/>
                </a:solidFill>
                <a:latin typeface="Georgia" panose="02040502050405020303" pitchFamily="18" charset="0"/>
                <a:cs typeface="Times New Roman" panose="02020603050405020304" pitchFamily="18" charset="0"/>
              </a:rPr>
              <a:t>Angry</a:t>
            </a:r>
          </a:p>
          <a:p>
            <a:pPr marL="747712" indent="-285750" eaLnBrk="1" hangingPunct="1">
              <a:buClr>
                <a:srgbClr val="FF0000"/>
              </a:buClr>
              <a:buFont typeface="Arial" panose="020B0604020202020204" pitchFamily="34" charset="0"/>
              <a:buChar char="•"/>
              <a:defRPr/>
            </a:pPr>
            <a:r>
              <a:rPr lang="en-US" altLang="en-US" sz="2100" dirty="0">
                <a:solidFill>
                  <a:srgbClr val="000000"/>
                </a:solidFill>
                <a:latin typeface="Georgia" panose="02040502050405020303" pitchFamily="18" charset="0"/>
                <a:cs typeface="Times New Roman" panose="02020603050405020304" pitchFamily="18" charset="0"/>
              </a:rPr>
              <a:t>Like no one cares</a:t>
            </a:r>
          </a:p>
          <a:p>
            <a:pPr marL="747712" indent="-285750" eaLnBrk="1" hangingPunct="1">
              <a:buClr>
                <a:srgbClr val="FF0000"/>
              </a:buClr>
              <a:buFont typeface="Arial" panose="020B0604020202020204" pitchFamily="34" charset="0"/>
              <a:buChar char="•"/>
              <a:defRPr/>
            </a:pPr>
            <a:r>
              <a:rPr lang="en-US" altLang="en-US" sz="2100" dirty="0">
                <a:solidFill>
                  <a:srgbClr val="000000"/>
                </a:solidFill>
                <a:latin typeface="Georgia" panose="02040502050405020303" pitchFamily="18" charset="0"/>
                <a:cs typeface="Times New Roman" panose="02020603050405020304" pitchFamily="18" charset="0"/>
              </a:rPr>
              <a:t>More depressed</a:t>
            </a:r>
          </a:p>
          <a:p>
            <a:pPr eaLnBrk="1" hangingPunct="1">
              <a:defRPr/>
            </a:pPr>
            <a:endParaRPr lang="en-US" altLang="en-US" dirty="0">
              <a:solidFill>
                <a:srgbClr val="000000"/>
              </a:solidFill>
              <a:latin typeface="Georgia" panose="02040502050405020303" pitchFamily="18" charset="0"/>
              <a:cs typeface="Times New Roman" panose="02020603050405020304" pitchFamily="18" charset="0"/>
            </a:endParaRPr>
          </a:p>
        </p:txBody>
      </p:sp>
      <p:grpSp>
        <p:nvGrpSpPr>
          <p:cNvPr id="3" name="Group 2"/>
          <p:cNvGrpSpPr/>
          <p:nvPr/>
        </p:nvGrpSpPr>
        <p:grpSpPr>
          <a:xfrm>
            <a:off x="4812211" y="3776892"/>
            <a:ext cx="3549650" cy="2556351"/>
            <a:chOff x="5053013" y="2414588"/>
            <a:chExt cx="3549650" cy="2556351"/>
          </a:xfrm>
        </p:grpSpPr>
        <p:sp>
          <p:nvSpPr>
            <p:cNvPr id="27" name="Circular Arrow 26">
              <a:extLst>
                <a:ext uri="{FF2B5EF4-FFF2-40B4-BE49-F238E27FC236}">
                  <a16:creationId xmlns:a16="http://schemas.microsoft.com/office/drawing/2014/main" id="{9A6AC153-7A26-7F4A-A6A0-E63EE0E7C56E}"/>
                </a:ext>
              </a:extLst>
            </p:cNvPr>
            <p:cNvSpPr/>
            <p:nvPr/>
          </p:nvSpPr>
          <p:spPr>
            <a:xfrm rot="20920775">
              <a:off x="5621338" y="2414588"/>
              <a:ext cx="2244725" cy="1592262"/>
            </a:xfrm>
            <a:prstGeom prst="circularArrow">
              <a:avLst>
                <a:gd name="adj1" fmla="val 7280"/>
                <a:gd name="adj2" fmla="val 851752"/>
                <a:gd name="adj3" fmla="val 21078697"/>
                <a:gd name="adj4" fmla="val 11734206"/>
                <a:gd name="adj5" fmla="val 117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Georgia" panose="02040502050405020303" pitchFamily="18" charset="0"/>
              </a:endParaRPr>
            </a:p>
          </p:txBody>
        </p:sp>
        <p:sp>
          <p:nvSpPr>
            <p:cNvPr id="28" name="TextBox 27"/>
            <p:cNvSpPr txBox="1">
              <a:spLocks noChangeArrowheads="1"/>
            </p:cNvSpPr>
            <p:nvPr/>
          </p:nvSpPr>
          <p:spPr bwMode="auto">
            <a:xfrm>
              <a:off x="5053013" y="3136900"/>
              <a:ext cx="1462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400" dirty="0">
                  <a:solidFill>
                    <a:srgbClr val="000000"/>
                  </a:solidFill>
                  <a:latin typeface="Georgia" panose="02040502050405020303" pitchFamily="18" charset="0"/>
                </a:rPr>
                <a:t>Increased mood</a:t>
              </a:r>
            </a:p>
          </p:txBody>
        </p:sp>
        <p:sp>
          <p:nvSpPr>
            <p:cNvPr id="29" name="TextBox 28"/>
            <p:cNvSpPr txBox="1">
              <a:spLocks noChangeArrowheads="1"/>
            </p:cNvSpPr>
            <p:nvPr/>
          </p:nvSpPr>
          <p:spPr bwMode="auto">
            <a:xfrm>
              <a:off x="6123030" y="4232275"/>
              <a:ext cx="12715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400" dirty="0">
                  <a:solidFill>
                    <a:srgbClr val="000000"/>
                  </a:solidFill>
                  <a:latin typeface="Georgia" panose="02040502050405020303" pitchFamily="18" charset="0"/>
                </a:rPr>
                <a:t>More positive</a:t>
              </a:r>
            </a:p>
            <a:p>
              <a:pPr algn="ctr" eaLnBrk="1" hangingPunct="1">
                <a:spcBef>
                  <a:spcPct val="0"/>
                </a:spcBef>
                <a:buClrTx/>
                <a:buSzTx/>
                <a:buFontTx/>
                <a:buNone/>
              </a:pPr>
              <a:r>
                <a:rPr lang="en-US" altLang="en-US" sz="1400" dirty="0">
                  <a:solidFill>
                    <a:srgbClr val="000000"/>
                  </a:solidFill>
                  <a:latin typeface="Georgia" panose="02040502050405020303" pitchFamily="18" charset="0"/>
                </a:rPr>
                <a:t>interactions</a:t>
              </a:r>
            </a:p>
            <a:p>
              <a:pPr algn="ctr" eaLnBrk="1" hangingPunct="1">
                <a:spcBef>
                  <a:spcPct val="0"/>
                </a:spcBef>
                <a:buClrTx/>
                <a:buSzTx/>
                <a:buFontTx/>
                <a:buNone/>
              </a:pPr>
              <a:r>
                <a:rPr lang="en-US" altLang="en-US" sz="1400" dirty="0">
                  <a:solidFill>
                    <a:srgbClr val="000000"/>
                  </a:solidFill>
                  <a:latin typeface="Georgia" panose="02040502050405020303" pitchFamily="18" charset="0"/>
                </a:rPr>
                <a:t>with people</a:t>
              </a:r>
            </a:p>
          </p:txBody>
        </p:sp>
        <p:sp>
          <p:nvSpPr>
            <p:cNvPr id="30" name="TextBox 29"/>
            <p:cNvSpPr txBox="1">
              <a:spLocks noChangeArrowheads="1"/>
            </p:cNvSpPr>
            <p:nvPr/>
          </p:nvSpPr>
          <p:spPr bwMode="auto">
            <a:xfrm>
              <a:off x="6851650" y="3136900"/>
              <a:ext cx="1751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400" dirty="0">
                  <a:solidFill>
                    <a:srgbClr val="000000"/>
                  </a:solidFill>
                  <a:latin typeface="Georgia" panose="02040502050405020303" pitchFamily="18" charset="0"/>
                </a:rPr>
                <a:t>Increased resilience</a:t>
              </a:r>
            </a:p>
          </p:txBody>
        </p:sp>
        <p:sp>
          <p:nvSpPr>
            <p:cNvPr id="31" name="Circular Arrow 30">
              <a:extLst>
                <a:ext uri="{FF2B5EF4-FFF2-40B4-BE49-F238E27FC236}">
                  <a16:creationId xmlns:a16="http://schemas.microsoft.com/office/drawing/2014/main" id="{509C7F81-CE5B-2947-8457-C52B5D76995D}"/>
                </a:ext>
              </a:extLst>
            </p:cNvPr>
            <p:cNvSpPr/>
            <p:nvPr/>
          </p:nvSpPr>
          <p:spPr>
            <a:xfrm rot="6063434">
              <a:off x="6845300" y="3190875"/>
              <a:ext cx="1447800" cy="1219200"/>
            </a:xfrm>
            <a:prstGeom prst="circularArrow">
              <a:avLst>
                <a:gd name="adj1" fmla="val 8744"/>
                <a:gd name="adj2" fmla="val 1142319"/>
                <a:gd name="adj3" fmla="val 20956059"/>
                <a:gd name="adj4" fmla="val 13132032"/>
                <a:gd name="adj5" fmla="val 1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Georgia" panose="02040502050405020303" pitchFamily="18" charset="0"/>
              </a:endParaRPr>
            </a:p>
          </p:txBody>
        </p:sp>
        <p:sp>
          <p:nvSpPr>
            <p:cNvPr id="32" name="Circular Arrow 31">
              <a:extLst>
                <a:ext uri="{FF2B5EF4-FFF2-40B4-BE49-F238E27FC236}">
                  <a16:creationId xmlns:a16="http://schemas.microsoft.com/office/drawing/2014/main" id="{956589CF-256E-1740-824B-C3FA6722FB03}"/>
                </a:ext>
              </a:extLst>
            </p:cNvPr>
            <p:cNvSpPr/>
            <p:nvPr/>
          </p:nvSpPr>
          <p:spPr>
            <a:xfrm rot="13563284">
              <a:off x="5372100" y="3302000"/>
              <a:ext cx="1447800" cy="1219200"/>
            </a:xfrm>
            <a:prstGeom prst="circularArrow">
              <a:avLst>
                <a:gd name="adj1" fmla="val 8744"/>
                <a:gd name="adj2" fmla="val 1142319"/>
                <a:gd name="adj3" fmla="val 20956059"/>
                <a:gd name="adj4" fmla="val 13132032"/>
                <a:gd name="adj5" fmla="val 14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latin typeface="Georgia" panose="02040502050405020303" pitchFamily="18" charset="0"/>
              </a:endParaRPr>
            </a:p>
          </p:txBody>
        </p:sp>
      </p:grpSp>
      <p:sp>
        <p:nvSpPr>
          <p:cNvPr id="10" name="Rectangle 9"/>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6A6B934E-B605-8D4C-BA31-E6487C6F9469}"/>
              </a:ext>
            </a:extLst>
          </p:cNvPr>
          <p:cNvSpPr>
            <a:spLocks noChangeArrowheads="1"/>
          </p:cNvSpPr>
          <p:nvPr/>
        </p:nvSpPr>
        <p:spPr bwMode="auto">
          <a:xfrm>
            <a:off x="651409" y="427347"/>
            <a:ext cx="7841182" cy="1015614"/>
          </a:xfrm>
          <a:prstGeom prst="rect">
            <a:avLst/>
          </a:prstGeom>
          <a:solidFill>
            <a:schemeClr val="bg1"/>
          </a:solidFill>
          <a:ln>
            <a:noFill/>
          </a:ln>
          <a:effectLst/>
        </p:spPr>
        <p:txBody>
          <a:bodyPr wrap="square" lIns="0" tIns="0" rIns="-174570" bIns="152352" anchor="ctr">
            <a:spAutoFit/>
          </a:bodyPr>
          <a:lstStyle/>
          <a:p>
            <a:pPr algn="ctr" eaLnBrk="1" hangingPunct="1">
              <a:defRPr/>
            </a:pPr>
            <a:r>
              <a:rPr lang="en-US" altLang="en-US" sz="2800" b="1" dirty="0">
                <a:solidFill>
                  <a:srgbClr val="000000"/>
                </a:solidFill>
                <a:latin typeface="Georgia" panose="02040502050405020303" pitchFamily="18" charset="0"/>
              </a:rPr>
              <a:t>The Importance of Healthy Relationships</a:t>
            </a:r>
          </a:p>
          <a:p>
            <a:pPr algn="ctr" eaLnBrk="1" hangingPunct="1">
              <a:defRPr/>
            </a:pPr>
            <a:r>
              <a:rPr lang="en-US" altLang="en-US" sz="2800" b="1" dirty="0">
                <a:solidFill>
                  <a:srgbClr val="000000"/>
                </a:solidFill>
                <a:latin typeface="Georgia" panose="02040502050405020303" pitchFamily="18" charset="0"/>
              </a:rPr>
              <a:t>(continued)</a:t>
            </a:r>
          </a:p>
        </p:txBody>
      </p:sp>
      <p:sp>
        <p:nvSpPr>
          <p:cNvPr id="4" name="Rectangle 3"/>
          <p:cNvSpPr/>
          <p:nvPr/>
        </p:nvSpPr>
        <p:spPr>
          <a:xfrm>
            <a:off x="768969" y="4200988"/>
            <a:ext cx="4043242" cy="1708160"/>
          </a:xfrm>
          <a:prstGeom prst="rect">
            <a:avLst/>
          </a:prstGeom>
        </p:spPr>
        <p:txBody>
          <a:bodyPr wrap="square">
            <a:spAutoFit/>
          </a:bodyPr>
          <a:lstStyle/>
          <a:p>
            <a:r>
              <a:rPr lang="en-US" sz="2100" b="1" dirty="0">
                <a:latin typeface="Georgia" panose="02040502050405020303" pitchFamily="18" charset="0"/>
              </a:rPr>
              <a:t>But when your interactions with others are positive, you will feel more resilient and your mood will improve.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C81A8A7C-982B-4B43-BC14-A7D0753DCB25}"/>
              </a:ext>
            </a:extLst>
          </p:cNvPr>
          <p:cNvSpPr>
            <a:spLocks noChangeArrowheads="1"/>
          </p:cNvSpPr>
          <p:nvPr/>
        </p:nvSpPr>
        <p:spPr bwMode="auto">
          <a:xfrm>
            <a:off x="609600" y="424214"/>
            <a:ext cx="8077200" cy="523172"/>
          </a:xfrm>
          <a:prstGeom prst="rect">
            <a:avLst/>
          </a:prstGeom>
          <a:solidFill>
            <a:schemeClr val="bg1"/>
          </a:solidFill>
          <a:ln>
            <a:noFill/>
          </a:ln>
          <a:effectLst/>
        </p:spPr>
        <p:txBody>
          <a:bodyPr wrap="square" lIns="0" tIns="0" rIns="-174570" bIns="152352" anchor="ctr">
            <a:spAutoFit/>
          </a:bodyPr>
          <a:lstStyle/>
          <a:p>
            <a:pPr eaLnBrk="1" hangingPunct="1">
              <a:defRPr/>
            </a:pPr>
            <a:r>
              <a:rPr lang="en-US" altLang="en-US" sz="2400" b="1" dirty="0">
                <a:solidFill>
                  <a:srgbClr val="000000"/>
                </a:solidFill>
                <a:latin typeface="Georgia" panose="02040502050405020303" pitchFamily="18" charset="0"/>
              </a:rPr>
              <a:t>  Mapping Your Social/Resiliency Support Network</a:t>
            </a:r>
          </a:p>
        </p:txBody>
      </p:sp>
      <p:pic>
        <p:nvPicPr>
          <p:cNvPr id="450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4969">
            <a:off x="2224673" y="1246143"/>
            <a:ext cx="4694652" cy="5190734"/>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9999" t="12930" r="10924"/>
          <a:stretch/>
        </p:blipFill>
        <p:spPr>
          <a:xfrm>
            <a:off x="1156854" y="1072640"/>
            <a:ext cx="6788727" cy="5605251"/>
          </a:xfrm>
          <a:ln>
            <a:noFill/>
          </a:ln>
        </p:spPr>
      </p:pic>
      <p:grpSp>
        <p:nvGrpSpPr>
          <p:cNvPr id="3" name="Group 2">
            <a:extLst>
              <a:ext uri="{FF2B5EF4-FFF2-40B4-BE49-F238E27FC236}">
                <a16:creationId xmlns:a16="http://schemas.microsoft.com/office/drawing/2014/main" id="{7CC07DFD-B49B-DA4E-82DF-CB4C7FBE1597}"/>
              </a:ext>
            </a:extLst>
          </p:cNvPr>
          <p:cNvGrpSpPr/>
          <p:nvPr/>
        </p:nvGrpSpPr>
        <p:grpSpPr>
          <a:xfrm>
            <a:off x="0" y="350255"/>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eorgia" panose="02040502050405020303" pitchFamily="18" charset="0"/>
                </a:rPr>
                <a:t>The Collaborative Care Model- Overview</a:t>
              </a:r>
            </a:p>
          </p:txBody>
        </p:sp>
      </p:grpSp>
    </p:spTree>
    <p:extLst>
      <p:ext uri="{BB962C8B-B14F-4D97-AF65-F5344CB8AC3E}">
        <p14:creationId xmlns:p14="http://schemas.microsoft.com/office/powerpoint/2010/main" val="63052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EB60AB-19E7-9140-98EC-E43313B286EC}"/>
              </a:ext>
            </a:extLst>
          </p:cNvPr>
          <p:cNvSpPr/>
          <p:nvPr/>
        </p:nvSpPr>
        <p:spPr>
          <a:xfrm>
            <a:off x="533400" y="1108868"/>
            <a:ext cx="8077200" cy="5097463"/>
          </a:xfrm>
          <a:prstGeom prst="rect">
            <a:avLst/>
          </a:prstGeom>
        </p:spPr>
        <p:txBody>
          <a:bodyPr>
            <a:spAutoFit/>
          </a:bodyPr>
          <a:lstStyle/>
          <a:p>
            <a:pPr marL="3175" indent="-3175" eaLnBrk="1" hangingPunct="1">
              <a:spcBef>
                <a:spcPct val="20000"/>
              </a:spcBef>
              <a:buClr>
                <a:srgbClr val="FF3300"/>
              </a:buClr>
              <a:buSzPct val="120000"/>
              <a:defRPr/>
            </a:pPr>
            <a:r>
              <a:rPr lang="en-US" sz="2000" b="1" dirty="0">
                <a:solidFill>
                  <a:srgbClr val="000000"/>
                </a:solidFill>
                <a:latin typeface="Georgia" panose="02040502050405020303" pitchFamily="18" charset="0"/>
                <a:cs typeface="Arial"/>
              </a:rPr>
              <a:t>Active listening</a:t>
            </a:r>
            <a:r>
              <a:rPr lang="en-US" sz="2000" dirty="0">
                <a:solidFill>
                  <a:srgbClr val="000000"/>
                </a:solidFill>
                <a:latin typeface="Georgia" panose="02040502050405020303" pitchFamily="18" charset="0"/>
                <a:cs typeface="Arial"/>
              </a:rPr>
              <a:t> is the key in any relationship. Active listening means to give your </a:t>
            </a:r>
            <a:r>
              <a:rPr lang="en-US" sz="2000" b="1" dirty="0">
                <a:solidFill>
                  <a:schemeClr val="accent6">
                    <a:lumMod val="75000"/>
                  </a:schemeClr>
                </a:solidFill>
                <a:latin typeface="Georgia" panose="02040502050405020303" pitchFamily="18" charset="0"/>
                <a:cs typeface="Arial"/>
              </a:rPr>
              <a:t>full attention </a:t>
            </a:r>
            <a:r>
              <a:rPr lang="en-US" sz="2000" dirty="0">
                <a:solidFill>
                  <a:srgbClr val="000000"/>
                </a:solidFill>
                <a:latin typeface="Georgia" panose="02040502050405020303" pitchFamily="18" charset="0"/>
                <a:cs typeface="Arial"/>
              </a:rPr>
              <a:t>to the conversation and hear everything the other person says. Try doing some active listening:</a:t>
            </a:r>
          </a:p>
          <a:p>
            <a:pPr marL="796925" indent="-342900" eaLnBrk="1" hangingPunct="1">
              <a:spcBef>
                <a:spcPct val="20000"/>
              </a:spcBef>
              <a:buClr>
                <a:srgbClr val="FF3300"/>
              </a:buClr>
              <a:buSzPct val="120000"/>
              <a:buFontTx/>
              <a:buChar char="•"/>
              <a:defRPr/>
            </a:pPr>
            <a:r>
              <a:rPr lang="en-US" dirty="0">
                <a:solidFill>
                  <a:srgbClr val="000000"/>
                </a:solidFill>
                <a:latin typeface="Georgia" panose="02040502050405020303" pitchFamily="18" charset="0"/>
                <a:cs typeface="Arial"/>
              </a:rPr>
              <a:t>Get together with another person.</a:t>
            </a:r>
          </a:p>
          <a:p>
            <a:pPr marL="796925" indent="-342900" eaLnBrk="1" hangingPunct="1">
              <a:spcBef>
                <a:spcPct val="20000"/>
              </a:spcBef>
              <a:buClr>
                <a:srgbClr val="FF3300"/>
              </a:buClr>
              <a:buSzPct val="120000"/>
              <a:buFontTx/>
              <a:buChar char="•"/>
              <a:defRPr/>
            </a:pPr>
            <a:r>
              <a:rPr lang="en-US" dirty="0">
                <a:solidFill>
                  <a:srgbClr val="000000"/>
                </a:solidFill>
                <a:latin typeface="Georgia" panose="02040502050405020303" pitchFamily="18" charset="0"/>
                <a:cs typeface="Arial"/>
              </a:rPr>
              <a:t>Take turns talking about what kind of person you are trying to become. Each person should have about five minutes to talk.</a:t>
            </a:r>
          </a:p>
          <a:p>
            <a:pPr marL="796925" indent="-342900" eaLnBrk="1" hangingPunct="1">
              <a:spcBef>
                <a:spcPct val="20000"/>
              </a:spcBef>
              <a:buClr>
                <a:srgbClr val="FF3300"/>
              </a:buClr>
              <a:buSzPct val="120000"/>
              <a:buFontTx/>
              <a:buChar char="•"/>
              <a:defRPr/>
            </a:pPr>
            <a:r>
              <a:rPr lang="en-US" dirty="0">
                <a:solidFill>
                  <a:srgbClr val="000000"/>
                </a:solidFill>
                <a:latin typeface="Georgia" panose="02040502050405020303" pitchFamily="18" charset="0"/>
                <a:cs typeface="Arial"/>
              </a:rPr>
              <a:t>The other person will not interrupt you.</a:t>
            </a:r>
          </a:p>
          <a:p>
            <a:pPr marL="342900" indent="-342900" eaLnBrk="1" hangingPunct="1">
              <a:spcBef>
                <a:spcPct val="20000"/>
              </a:spcBef>
              <a:buClr>
                <a:srgbClr val="FF3300"/>
              </a:buClr>
              <a:buSzPct val="120000"/>
              <a:buFontTx/>
              <a:buChar char="•"/>
              <a:defRPr/>
            </a:pPr>
            <a:endParaRPr lang="en-US" sz="1200" dirty="0">
              <a:solidFill>
                <a:srgbClr val="000000"/>
              </a:solidFill>
              <a:latin typeface="Georgia" panose="02040502050405020303" pitchFamily="18" charset="0"/>
              <a:cs typeface="Arial"/>
            </a:endParaRPr>
          </a:p>
          <a:p>
            <a:pPr eaLnBrk="1" hangingPunct="1">
              <a:spcBef>
                <a:spcPct val="20000"/>
              </a:spcBef>
              <a:buClr>
                <a:srgbClr val="FF3300"/>
              </a:buClr>
              <a:buSzPct val="120000"/>
              <a:defRPr/>
            </a:pPr>
            <a:r>
              <a:rPr lang="en-US" sz="2000" b="1" dirty="0">
                <a:solidFill>
                  <a:srgbClr val="000000"/>
                </a:solidFill>
                <a:latin typeface="Georgia" panose="02040502050405020303" pitchFamily="18" charset="0"/>
                <a:cs typeface="Arial"/>
              </a:rPr>
              <a:t>If you are the speaker, think about the following:</a:t>
            </a:r>
            <a:endParaRPr lang="en-US" sz="2000" dirty="0">
              <a:solidFill>
                <a:srgbClr val="000000"/>
              </a:solidFill>
              <a:latin typeface="Georgia" panose="02040502050405020303" pitchFamily="18" charset="0"/>
              <a:cs typeface="Arial"/>
            </a:endParaRPr>
          </a:p>
          <a:p>
            <a:pPr marL="796925" indent="-339725" eaLnBrk="1" hangingPunct="1">
              <a:spcBef>
                <a:spcPct val="20000"/>
              </a:spcBef>
              <a:buClr>
                <a:srgbClr val="FF3300"/>
              </a:buClr>
              <a:buSzPct val="120000"/>
              <a:buFontTx/>
              <a:buChar char="•"/>
              <a:defRPr/>
            </a:pPr>
            <a:r>
              <a:rPr lang="en-US" dirty="0">
                <a:solidFill>
                  <a:srgbClr val="000000"/>
                </a:solidFill>
                <a:latin typeface="Georgia" panose="02040502050405020303" pitchFamily="18" charset="0"/>
                <a:cs typeface="Arial"/>
              </a:rPr>
              <a:t>Is your partner listening to you? How do you know?</a:t>
            </a:r>
          </a:p>
          <a:p>
            <a:pPr marL="796925" indent="-339725" eaLnBrk="1" hangingPunct="1">
              <a:spcBef>
                <a:spcPct val="20000"/>
              </a:spcBef>
              <a:buClr>
                <a:srgbClr val="FF3300"/>
              </a:buClr>
              <a:buSzPct val="120000"/>
              <a:buFontTx/>
              <a:buChar char="•"/>
              <a:defRPr/>
            </a:pPr>
            <a:r>
              <a:rPr lang="en-US" dirty="0">
                <a:solidFill>
                  <a:srgbClr val="000000"/>
                </a:solidFill>
                <a:latin typeface="Georgia" panose="02040502050405020303" pitchFamily="18" charset="0"/>
                <a:cs typeface="Arial"/>
              </a:rPr>
              <a:t>What did your partner do that helped you know he or she was listening?</a:t>
            </a:r>
          </a:p>
          <a:p>
            <a:pPr marL="796925" indent="-339725" eaLnBrk="1" hangingPunct="1">
              <a:spcBef>
                <a:spcPct val="20000"/>
              </a:spcBef>
              <a:buClr>
                <a:srgbClr val="FF3300"/>
              </a:buClr>
              <a:buSzPct val="120000"/>
              <a:buFontTx/>
              <a:buChar char="•"/>
              <a:defRPr/>
            </a:pPr>
            <a:r>
              <a:rPr lang="en-US" dirty="0">
                <a:solidFill>
                  <a:srgbClr val="000000"/>
                </a:solidFill>
                <a:latin typeface="Georgia" panose="02040502050405020303" pitchFamily="18" charset="0"/>
                <a:cs typeface="Arial"/>
              </a:rPr>
              <a:t>What was not so helpful about what your partner did?</a:t>
            </a:r>
          </a:p>
          <a:p>
            <a:pPr marL="796925" indent="-339725" eaLnBrk="1" hangingPunct="1">
              <a:spcBef>
                <a:spcPct val="20000"/>
              </a:spcBef>
              <a:buClr>
                <a:srgbClr val="FF3300"/>
              </a:buClr>
              <a:buSzPct val="120000"/>
              <a:buFontTx/>
              <a:buChar char="•"/>
              <a:defRPr/>
            </a:pPr>
            <a:endParaRPr lang="en-US" dirty="0">
              <a:solidFill>
                <a:srgbClr val="000000"/>
              </a:solidFill>
              <a:latin typeface="Georgia" panose="02040502050405020303" pitchFamily="18" charset="0"/>
              <a:cs typeface="Arial"/>
            </a:endParaRPr>
          </a:p>
          <a:p>
            <a:pPr eaLnBrk="1" hangingPunct="1">
              <a:spcBef>
                <a:spcPct val="20000"/>
              </a:spcBef>
              <a:buClr>
                <a:srgbClr val="FF3300"/>
              </a:buClr>
              <a:buSzPct val="120000"/>
              <a:defRPr/>
            </a:pPr>
            <a:r>
              <a:rPr lang="en-US" b="1" dirty="0">
                <a:solidFill>
                  <a:schemeClr val="accent6">
                    <a:lumMod val="75000"/>
                  </a:schemeClr>
                </a:solidFill>
                <a:latin typeface="Georgia" panose="02040502050405020303" pitchFamily="18" charset="0"/>
                <a:cs typeface="Arial"/>
              </a:rPr>
              <a:t>How do you feel? Did it improve your mood to share your thoughts and feelings with somebody who was really listening?</a:t>
            </a:r>
          </a:p>
        </p:txBody>
      </p:sp>
      <p:sp>
        <p:nvSpPr>
          <p:cNvPr id="5" name="Rectangle 4"/>
          <p:cNvSpPr/>
          <p:nvPr/>
        </p:nvSpPr>
        <p:spPr>
          <a:xfrm>
            <a:off x="152400" y="685800"/>
            <a:ext cx="8839200" cy="59436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435C347F-7755-924E-8189-FB686D613016}"/>
              </a:ext>
            </a:extLst>
          </p:cNvPr>
          <p:cNvSpPr>
            <a:spLocks noChangeArrowheads="1"/>
          </p:cNvSpPr>
          <p:nvPr/>
        </p:nvSpPr>
        <p:spPr bwMode="auto">
          <a:xfrm>
            <a:off x="2819400" y="412972"/>
            <a:ext cx="3200400" cy="615505"/>
          </a:xfrm>
          <a:prstGeom prst="rect">
            <a:avLst/>
          </a:prstGeom>
          <a:solidFill>
            <a:schemeClr val="bg1"/>
          </a:solidFill>
          <a:ln>
            <a:noFill/>
          </a:ln>
          <a:effectLst/>
        </p:spPr>
        <p:txBody>
          <a:bodyPr wrap="square" lIns="0" tIns="0" rIns="-174570" bIns="152352" anchor="ctr">
            <a:spAutoFit/>
          </a:bodyPr>
          <a:lstStyle/>
          <a:p>
            <a:pPr algn="ctr" eaLnBrk="1" hangingPunct="1">
              <a:defRPr/>
            </a:pPr>
            <a:r>
              <a:rPr lang="en-US" altLang="en-US" sz="3000" b="1" dirty="0">
                <a:solidFill>
                  <a:srgbClr val="000000"/>
                </a:solidFill>
                <a:latin typeface="Georgia" panose="02040502050405020303" pitchFamily="18" charset="0"/>
              </a:rPr>
              <a:t>Listening Well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1106557" y="2938462"/>
            <a:ext cx="6858000" cy="880864"/>
          </a:xfrm>
        </p:spPr>
        <p:txBody>
          <a:bodyPr>
            <a:normAutofit/>
          </a:bodyPr>
          <a:lstStyle/>
          <a:p>
            <a:pPr eaLnBrk="1" hangingPunct="1"/>
            <a:r>
              <a:rPr lang="en-US" altLang="en-US" sz="2800" dirty="0">
                <a:solidFill>
                  <a:srgbClr val="000000"/>
                </a:solidFill>
                <a:latin typeface="Georgia" panose="02040502050405020303" pitchFamily="18" charset="0"/>
              </a:rPr>
              <a:t>Next Week - Session 4: </a:t>
            </a:r>
            <a:r>
              <a:rPr lang="en-US" altLang="en-US" sz="2800" dirty="0">
                <a:solidFill>
                  <a:srgbClr val="000000"/>
                </a:solidFill>
                <a:effectLst/>
                <a:latin typeface="Georgia" panose="02040502050405020303" pitchFamily="18" charset="0"/>
              </a:rPr>
              <a:t>Medication Management for Depression Care</a:t>
            </a:r>
          </a:p>
        </p:txBody>
      </p:sp>
      <p:sp>
        <p:nvSpPr>
          <p:cNvPr id="4" name="Rectangle 3"/>
          <p:cNvSpPr/>
          <p:nvPr/>
        </p:nvSpPr>
        <p:spPr>
          <a:xfrm>
            <a:off x="3127158" y="2227263"/>
            <a:ext cx="2816797" cy="707886"/>
          </a:xfrm>
          <a:prstGeom prst="rect">
            <a:avLst/>
          </a:prstGeom>
        </p:spPr>
        <p:txBody>
          <a:bodyPr wrap="none">
            <a:spAutoFit/>
          </a:bodyPr>
          <a:lstStyle/>
          <a:p>
            <a:r>
              <a:rPr lang="en-US" sz="4000" dirty="0">
                <a:solidFill>
                  <a:srgbClr val="000000"/>
                </a:solidFill>
                <a:latin typeface="Georgia" panose="02040502050405020303" pitchFamily="18" charset="0"/>
              </a:rPr>
              <a:t>Thank You!</a:t>
            </a:r>
            <a:endParaRPr lang="en-US" sz="4000" dirty="0">
              <a:latin typeface="Georgia" panose="02040502050405020303" pitchFamily="18" charset="0"/>
            </a:endParaRPr>
          </a:p>
        </p:txBody>
      </p:sp>
      <p:pic>
        <p:nvPicPr>
          <p:cNvPr id="7" name="Picture 6"/>
          <p:cNvPicPr>
            <a:picLocks noChangeAspect="1"/>
          </p:cNvPicPr>
          <p:nvPr/>
        </p:nvPicPr>
        <p:blipFill>
          <a:blip r:embed="rId3"/>
          <a:stretch>
            <a:fillRect/>
          </a:stretch>
        </p:blipFill>
        <p:spPr>
          <a:xfrm>
            <a:off x="2686050" y="4383930"/>
            <a:ext cx="3771900" cy="9810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3" y="6070386"/>
            <a:ext cx="1563757" cy="787613"/>
          </a:xfrm>
          <a:prstGeom prst="rect">
            <a:avLst/>
          </a:prstGeom>
        </p:spPr>
      </p:pic>
      <p:pic>
        <p:nvPicPr>
          <p:cNvPr id="16388" name="Picture 4" descr="Image result for lsuhsc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38" t="26616" r="7470" b="25890"/>
          <a:stretch/>
        </p:blipFill>
        <p:spPr bwMode="auto">
          <a:xfrm>
            <a:off x="7149727" y="6194869"/>
            <a:ext cx="1846784" cy="53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9999" t="12930" r="10924"/>
          <a:stretch/>
        </p:blipFill>
        <p:spPr>
          <a:xfrm>
            <a:off x="1156854" y="1072640"/>
            <a:ext cx="6788727" cy="5605251"/>
          </a:xfrm>
          <a:ln>
            <a:noFill/>
          </a:ln>
        </p:spPr>
      </p:pic>
      <p:grpSp>
        <p:nvGrpSpPr>
          <p:cNvPr id="3" name="Group 2">
            <a:extLst>
              <a:ext uri="{FF2B5EF4-FFF2-40B4-BE49-F238E27FC236}">
                <a16:creationId xmlns:a16="http://schemas.microsoft.com/office/drawing/2014/main" id="{7CC07DFD-B49B-DA4E-82DF-CB4C7FBE1597}"/>
              </a:ext>
            </a:extLst>
          </p:cNvPr>
          <p:cNvGrpSpPr/>
          <p:nvPr/>
        </p:nvGrpSpPr>
        <p:grpSpPr>
          <a:xfrm>
            <a:off x="0" y="350255"/>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eorgia" panose="02040502050405020303" pitchFamily="18" charset="0"/>
                </a:rPr>
                <a:t>The Collaborative Care Model- Overview</a:t>
              </a:r>
            </a:p>
          </p:txBody>
        </p:sp>
      </p:grpSp>
    </p:spTree>
    <p:extLst>
      <p:ext uri="{BB962C8B-B14F-4D97-AF65-F5344CB8AC3E}">
        <p14:creationId xmlns:p14="http://schemas.microsoft.com/office/powerpoint/2010/main" val="106323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Screening for Depression</a:t>
              </a:r>
            </a:p>
          </p:txBody>
        </p:sp>
      </p:grpSp>
      <p:pic>
        <p:nvPicPr>
          <p:cNvPr id="9" name="Picture 5">
            <a:extLst>
              <a:ext uri="{FF2B5EF4-FFF2-40B4-BE49-F238E27FC236}">
                <a16:creationId xmlns:a16="http://schemas.microsoft.com/office/drawing/2014/main" id="{80C83274-73C3-4E41-86F9-75090B054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44"/>
          <a:stretch/>
        </p:blipFill>
        <p:spPr bwMode="auto">
          <a:xfrm>
            <a:off x="854332" y="1034688"/>
            <a:ext cx="5773851" cy="564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8EF23E8C-CA1D-D344-820A-B542B0F0B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3667">
            <a:off x="4998244" y="3351778"/>
            <a:ext cx="3703224" cy="268628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8400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Symptoms of Depression</a:t>
              </a:r>
            </a:p>
          </p:txBody>
        </p:sp>
      </p:grpSp>
      <p:graphicFrame>
        <p:nvGraphicFramePr>
          <p:cNvPr id="11" name="Content Placeholder 10">
            <a:extLst>
              <a:ext uri="{FF2B5EF4-FFF2-40B4-BE49-F238E27FC236}">
                <a16:creationId xmlns:a16="http://schemas.microsoft.com/office/drawing/2014/main" id="{5CEC515E-9E31-094A-A695-5CC70798674E}"/>
              </a:ext>
            </a:extLst>
          </p:cNvPr>
          <p:cNvGraphicFramePr>
            <a:graphicFrameLocks noGrp="1"/>
          </p:cNvGraphicFramePr>
          <p:nvPr>
            <p:ph idx="1"/>
          </p:nvPr>
        </p:nvGraphicFramePr>
        <p:xfrm>
          <a:off x="628650" y="147963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9FC238B-473E-FD48-9ACC-E6FB5AA111EE}"/>
              </a:ext>
            </a:extLst>
          </p:cNvPr>
          <p:cNvSpPr txBox="1"/>
          <p:nvPr/>
        </p:nvSpPr>
        <p:spPr>
          <a:xfrm>
            <a:off x="2968619" y="5169326"/>
            <a:ext cx="3222229" cy="1384995"/>
          </a:xfrm>
          <a:prstGeom prst="rect">
            <a:avLst/>
          </a:prstGeom>
          <a:noFill/>
        </p:spPr>
        <p:txBody>
          <a:bodyPr wrap="none" rtlCol="0">
            <a:spAutoFit/>
          </a:bodyPr>
          <a:lstStyle/>
          <a:p>
            <a:pPr algn="ctr"/>
            <a:r>
              <a:rPr lang="en-US" sz="2800" b="1" dirty="0">
                <a:solidFill>
                  <a:schemeClr val="accent2">
                    <a:lumMod val="50000"/>
                  </a:schemeClr>
                </a:solidFill>
              </a:rPr>
              <a:t>Significant or Severe</a:t>
            </a:r>
            <a:br>
              <a:rPr lang="en-US" sz="2800" b="1" dirty="0">
                <a:solidFill>
                  <a:schemeClr val="accent2">
                    <a:lumMod val="50000"/>
                  </a:schemeClr>
                </a:solidFill>
              </a:rPr>
            </a:br>
            <a:r>
              <a:rPr lang="en-US" sz="2800" b="1" dirty="0">
                <a:solidFill>
                  <a:schemeClr val="accent2">
                    <a:lumMod val="50000"/>
                  </a:schemeClr>
                </a:solidFill>
              </a:rPr>
              <a:t>Change in Function </a:t>
            </a:r>
          </a:p>
          <a:p>
            <a:pPr algn="ctr"/>
            <a:r>
              <a:rPr lang="en-US" sz="2800" b="1" dirty="0">
                <a:solidFill>
                  <a:schemeClr val="accent2">
                    <a:lumMod val="50000"/>
                  </a:schemeClr>
                </a:solidFill>
              </a:rPr>
              <a:t>Or Behavior</a:t>
            </a:r>
          </a:p>
        </p:txBody>
      </p:sp>
    </p:spTree>
    <p:extLst>
      <p:ext uri="{BB962C8B-B14F-4D97-AF65-F5344CB8AC3E}">
        <p14:creationId xmlns:p14="http://schemas.microsoft.com/office/powerpoint/2010/main" val="371671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It’s never “just depression”</a:t>
              </a:r>
            </a:p>
          </p:txBody>
        </p:sp>
      </p:grpSp>
      <p:graphicFrame>
        <p:nvGraphicFramePr>
          <p:cNvPr id="3" name="Content Placeholder 2">
            <a:extLst>
              <a:ext uri="{FF2B5EF4-FFF2-40B4-BE49-F238E27FC236}">
                <a16:creationId xmlns:a16="http://schemas.microsoft.com/office/drawing/2014/main" id="{BCE5B50F-A563-D44B-9F7C-FAA240272DD4}"/>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25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duotone>
              <a:srgbClr val="ED7D31">
                <a:shade val="45000"/>
                <a:satMod val="135000"/>
              </a:srgbClr>
              <a:prstClr val="white"/>
            </a:duotone>
            <a:extLst>
              <a:ext uri="{28A0092B-C50C-407E-A947-70E740481C1C}">
                <a14:useLocalDpi xmlns:a14="http://schemas.microsoft.com/office/drawing/2010/main" val="0"/>
              </a:ext>
            </a:extLst>
          </a:blip>
          <a:srcRect l="21583" t="24727" r="37418" b="34990"/>
          <a:stretch/>
        </p:blipFill>
        <p:spPr>
          <a:xfrm>
            <a:off x="107369" y="1267041"/>
            <a:ext cx="8957968" cy="5500877"/>
          </a:xfrm>
        </p:spPr>
      </p:pic>
      <p:grpSp>
        <p:nvGrpSpPr>
          <p:cNvPr id="5" name="Group 4">
            <a:extLst>
              <a:ext uri="{FF2B5EF4-FFF2-40B4-BE49-F238E27FC236}">
                <a16:creationId xmlns:a16="http://schemas.microsoft.com/office/drawing/2014/main" id="{6B5EECA3-1387-2045-81DA-322E2CFC7B14}"/>
              </a:ext>
            </a:extLst>
          </p:cNvPr>
          <p:cNvGrpSpPr/>
          <p:nvPr/>
        </p:nvGrpSpPr>
        <p:grpSpPr>
          <a:xfrm>
            <a:off x="1" y="207375"/>
            <a:ext cx="8880764" cy="6470516"/>
            <a:chOff x="0" y="207375"/>
            <a:chExt cx="8880764" cy="6470516"/>
          </a:xfrm>
        </p:grpSpPr>
        <p:sp>
          <p:nvSpPr>
            <p:cNvPr id="6" name="Rectangle 5">
              <a:extLst>
                <a:ext uri="{FF2B5EF4-FFF2-40B4-BE49-F238E27FC236}">
                  <a16:creationId xmlns:a16="http://schemas.microsoft.com/office/drawing/2014/main" id="{24696DB0-6746-BA46-99A8-232AB974FA19}"/>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elay 6">
              <a:extLst>
                <a:ext uri="{FF2B5EF4-FFF2-40B4-BE49-F238E27FC236}">
                  <a16:creationId xmlns:a16="http://schemas.microsoft.com/office/drawing/2014/main" id="{647AE10E-8521-0945-9E03-EA8F0C5F219D}"/>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0B52327-864E-224F-B278-0C738F8685F7}"/>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Cycle of Depression</a:t>
              </a:r>
            </a:p>
          </p:txBody>
        </p:sp>
      </p:grpSp>
    </p:spTree>
    <p:extLst>
      <p:ext uri="{BB962C8B-B14F-4D97-AF65-F5344CB8AC3E}">
        <p14:creationId xmlns:p14="http://schemas.microsoft.com/office/powerpoint/2010/main" val="203035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9F7F21-C053-7C41-92D7-9654393FF4D7}"/>
              </a:ext>
            </a:extLst>
          </p:cNvPr>
          <p:cNvGraphicFramePr/>
          <p:nvPr/>
        </p:nvGraphicFramePr>
        <p:xfrm>
          <a:off x="2349213" y="1568379"/>
          <a:ext cx="588038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714297A2-ABBA-A246-A35E-B25E84022C75}"/>
              </a:ext>
            </a:extLst>
          </p:cNvPr>
          <p:cNvGrpSpPr/>
          <p:nvPr/>
        </p:nvGrpSpPr>
        <p:grpSpPr>
          <a:xfrm>
            <a:off x="1" y="207375"/>
            <a:ext cx="8880764" cy="6470516"/>
            <a:chOff x="0" y="207375"/>
            <a:chExt cx="8880764" cy="6470516"/>
          </a:xfrm>
        </p:grpSpPr>
        <p:sp>
          <p:nvSpPr>
            <p:cNvPr id="7" name="Rectangle 6">
              <a:extLst>
                <a:ext uri="{FF2B5EF4-FFF2-40B4-BE49-F238E27FC236}">
                  <a16:creationId xmlns:a16="http://schemas.microsoft.com/office/drawing/2014/main" id="{6C8CB463-DEF6-4846-82F6-8452D6DB0965}"/>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7">
              <a:extLst>
                <a:ext uri="{FF2B5EF4-FFF2-40B4-BE49-F238E27FC236}">
                  <a16:creationId xmlns:a16="http://schemas.microsoft.com/office/drawing/2014/main" id="{D7E405AB-7097-A648-8F59-8EA30273019B}"/>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BA1B1C7-3BE5-A544-A6FF-F6162DBF9B4A}"/>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Seven Steps of PST for Primacy Care</a:t>
              </a:r>
            </a:p>
          </p:txBody>
        </p:sp>
      </p:grpSp>
      <p:pic>
        <p:nvPicPr>
          <p:cNvPr id="10" name="Graphic 9" descr="Thought bubble">
            <a:extLst>
              <a:ext uri="{FF2B5EF4-FFF2-40B4-BE49-F238E27FC236}">
                <a16:creationId xmlns:a16="http://schemas.microsoft.com/office/drawing/2014/main" id="{AE18D967-5E27-694B-BDBD-9DB6013B5F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4317" y="1848960"/>
            <a:ext cx="309037" cy="309037"/>
          </a:xfrm>
          <a:prstGeom prst="rect">
            <a:avLst/>
          </a:prstGeom>
        </p:spPr>
      </p:pic>
      <p:pic>
        <p:nvPicPr>
          <p:cNvPr id="12" name="Graphic 11" descr="Bullseye">
            <a:extLst>
              <a:ext uri="{FF2B5EF4-FFF2-40B4-BE49-F238E27FC236}">
                <a16:creationId xmlns:a16="http://schemas.microsoft.com/office/drawing/2014/main" id="{3ECFEF21-6B25-B744-AF06-937993B8EC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18310" y="2482613"/>
            <a:ext cx="278700" cy="278700"/>
          </a:xfrm>
          <a:prstGeom prst="rect">
            <a:avLst/>
          </a:prstGeom>
        </p:spPr>
      </p:pic>
      <p:pic>
        <p:nvPicPr>
          <p:cNvPr id="14" name="Graphic 13" descr="Lightbulb">
            <a:extLst>
              <a:ext uri="{FF2B5EF4-FFF2-40B4-BE49-F238E27FC236}">
                <a16:creationId xmlns:a16="http://schemas.microsoft.com/office/drawing/2014/main" id="{487419A5-4259-C440-9CAB-829AEEFFF9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35217" y="3132079"/>
            <a:ext cx="278700" cy="278700"/>
          </a:xfrm>
          <a:prstGeom prst="rect">
            <a:avLst/>
          </a:prstGeom>
        </p:spPr>
      </p:pic>
      <p:pic>
        <p:nvPicPr>
          <p:cNvPr id="16" name="Graphic 15" descr="Magnifying glass">
            <a:extLst>
              <a:ext uri="{FF2B5EF4-FFF2-40B4-BE49-F238E27FC236}">
                <a16:creationId xmlns:a16="http://schemas.microsoft.com/office/drawing/2014/main" id="{49B4EABD-36F9-BE4C-8771-3AEEB5C7CC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97903" y="3738195"/>
            <a:ext cx="278700" cy="278700"/>
          </a:xfrm>
          <a:prstGeom prst="rect">
            <a:avLst/>
          </a:prstGeom>
        </p:spPr>
      </p:pic>
      <p:pic>
        <p:nvPicPr>
          <p:cNvPr id="18" name="Graphic 17" descr="Run">
            <a:extLst>
              <a:ext uri="{FF2B5EF4-FFF2-40B4-BE49-F238E27FC236}">
                <a16:creationId xmlns:a16="http://schemas.microsoft.com/office/drawing/2014/main" id="{575F3740-20EB-1D43-AF9C-E4A8EBB48F6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14671" y="5032659"/>
            <a:ext cx="278700" cy="278700"/>
          </a:xfrm>
          <a:prstGeom prst="rect">
            <a:avLst/>
          </a:prstGeom>
        </p:spPr>
      </p:pic>
      <p:pic>
        <p:nvPicPr>
          <p:cNvPr id="20" name="Graphic 19" descr="Checklist">
            <a:extLst>
              <a:ext uri="{FF2B5EF4-FFF2-40B4-BE49-F238E27FC236}">
                <a16:creationId xmlns:a16="http://schemas.microsoft.com/office/drawing/2014/main" id="{492C3790-B64D-9E44-B3E5-BD5B620F69D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36071" y="5647367"/>
            <a:ext cx="278700" cy="278700"/>
          </a:xfrm>
          <a:prstGeom prst="rect">
            <a:avLst/>
          </a:prstGeom>
        </p:spPr>
      </p:pic>
      <p:pic>
        <p:nvPicPr>
          <p:cNvPr id="22" name="Graphic 21" descr="Checkmark">
            <a:extLst>
              <a:ext uri="{FF2B5EF4-FFF2-40B4-BE49-F238E27FC236}">
                <a16:creationId xmlns:a16="http://schemas.microsoft.com/office/drawing/2014/main" id="{FFF14C1D-AA2F-AF40-BEB7-6AF27A8308F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127958" y="4374534"/>
            <a:ext cx="278700" cy="278700"/>
          </a:xfrm>
          <a:prstGeom prst="rect">
            <a:avLst/>
          </a:prstGeom>
        </p:spPr>
      </p:pic>
      <p:sp>
        <p:nvSpPr>
          <p:cNvPr id="31" name="Arrow: Curved Down 30">
            <a:extLst>
              <a:ext uri="{FF2B5EF4-FFF2-40B4-BE49-F238E27FC236}">
                <a16:creationId xmlns:a16="http://schemas.microsoft.com/office/drawing/2014/main" id="{8244C8E8-A07A-45C2-8130-A76FE6407272}"/>
              </a:ext>
            </a:extLst>
          </p:cNvPr>
          <p:cNvSpPr/>
          <p:nvPr/>
        </p:nvSpPr>
        <p:spPr>
          <a:xfrm rot="-5400000">
            <a:off x="-654618" y="2856368"/>
            <a:ext cx="4040033" cy="1910723"/>
          </a:xfrm>
          <a:prstGeom prst="curved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7426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0070C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4430D9DC87EE4A94F784331488ED3E" ma:contentTypeVersion="8" ma:contentTypeDescription="Create a new document." ma:contentTypeScope="" ma:versionID="94bd90980f92e2a41f96d8e7c1a55f53">
  <xsd:schema xmlns:xsd="http://www.w3.org/2001/XMLSchema" xmlns:xs="http://www.w3.org/2001/XMLSchema" xmlns:p="http://schemas.microsoft.com/office/2006/metadata/properties" xmlns:ns2="fddcb908-90d8-42d9-a63d-dfff691e26a7" targetNamespace="http://schemas.microsoft.com/office/2006/metadata/properties" ma:root="true" ma:fieldsID="b38809841afbf06dbd00316919a35dd9" ns2:_="">
    <xsd:import namespace="fddcb908-90d8-42d9-a63d-dfff691e26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cb908-90d8-42d9-a63d-dfff691e26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48D409-165A-42BE-9652-4C2E4C836929}">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fddcb908-90d8-42d9-a63d-dfff691e26a7"/>
  </ds:schemaRefs>
</ds:datastoreItem>
</file>

<file path=customXml/itemProps2.xml><?xml version="1.0" encoding="utf-8"?>
<ds:datastoreItem xmlns:ds="http://schemas.openxmlformats.org/officeDocument/2006/customXml" ds:itemID="{328E5927-12CA-432E-A6E1-FF33BB65B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cb908-90d8-42d9-a63d-dfff691e2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A860F2-A171-4E44-BBC2-63677CC41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2324</TotalTime>
  <Words>1482</Words>
  <Application>Microsoft Macintosh PowerPoint</Application>
  <PresentationFormat>On-screen Show (4:3)</PresentationFormat>
  <Paragraphs>264</Paragraphs>
  <Slides>36</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Avenir LT Std 45 Book</vt:lpstr>
      <vt:lpstr>Calibri</vt:lpstr>
      <vt:lpstr>Georgia</vt:lpstr>
      <vt:lpstr>Office Theme</vt:lpstr>
      <vt:lpstr>Document</vt:lpstr>
      <vt:lpstr>Session 3: Cognitive Behavioral Therapy (CBT) for Depression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Cognitive Behavioral Therapy</vt:lpstr>
      <vt:lpstr>Symptoms of Depression</vt:lpstr>
      <vt:lpstr>Main Ideas of CBT</vt:lpstr>
      <vt:lpstr>Main Ideas of CBT</vt:lpstr>
      <vt:lpstr>Main Ideas of CBT</vt:lpstr>
      <vt:lpstr>PowerPoint Presentation</vt:lpstr>
      <vt:lpstr>Main Ideas of CBT</vt:lpstr>
      <vt:lpstr>Main Ideas of CBT</vt:lpstr>
      <vt:lpstr>Main Ideas of CBT</vt:lpstr>
      <vt:lpstr>Main Ideas of CBT</vt:lpstr>
      <vt:lpstr>How CBT works</vt:lpstr>
      <vt:lpstr>CBT for Depression</vt:lpstr>
      <vt:lpstr>Treating Depression with CBT</vt:lpstr>
      <vt:lpstr>PowerPoint Presentation</vt:lpstr>
      <vt:lpstr>PowerPoint Presentation</vt:lpstr>
      <vt:lpstr>Pleasant Activities Can Increase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Week - Session 4: Medication Management for Depression Care</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vjimenez</dc:creator>
  <cp:lastModifiedBy>Everette, Ashley</cp:lastModifiedBy>
  <cp:revision>166</cp:revision>
  <dcterms:created xsi:type="dcterms:W3CDTF">2007-03-03T01:33:06Z</dcterms:created>
  <dcterms:modified xsi:type="dcterms:W3CDTF">2019-06-21T15:28:06Z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0x0101001C4430D9DC87EE4A94F784331488ED3E</vt:lpwstr>
  </property>
</Properties>
</file>